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67" r:id="rId5"/>
    <p:sldId id="273" r:id="rId6"/>
    <p:sldId id="272" r:id="rId7"/>
    <p:sldId id="270" r:id="rId8"/>
    <p:sldId id="275" r:id="rId9"/>
    <p:sldId id="274" r:id="rId10"/>
    <p:sldId id="27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69E"/>
    <a:srgbClr val="FBF3DD"/>
    <a:srgbClr val="5E64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DD12AD-38A7-0D3A-70B3-A535D25BBB52}" v="314" dt="2025-10-03T16:04:29.944"/>
    <p1510:client id="{7FCDA628-65D3-AE04-56FA-3F2B62137F1B}" v="223" dt="2025-10-03T14:43:41.9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879" autoAdjust="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emf"/><Relationship Id="rId4" Type="http://schemas.openxmlformats.org/officeDocument/2006/relationships/image" Target="../media/image12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73D83AB-A7CC-B824-D2BD-59E02DD0F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4663440"/>
            <a:ext cx="7620000" cy="914400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6ED0CED-A813-A7C3-163C-084913F845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33" t="15377" r="2633" b="16833"/>
          <a:stretch/>
        </p:blipFill>
        <p:spPr>
          <a:xfrm>
            <a:off x="0" y="1838644"/>
            <a:ext cx="12192001" cy="1831565"/>
          </a:xfrm>
          <a:prstGeom prst="rect">
            <a:avLst/>
          </a:prstGeom>
          <a:gradFill>
            <a:gsLst>
              <a:gs pos="0">
                <a:schemeClr val="accent4"/>
              </a:gs>
              <a:gs pos="74000">
                <a:schemeClr val="accent4"/>
              </a:gs>
              <a:gs pos="83000">
                <a:schemeClr val="accent4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675D8E1-623C-F737-424C-44725F00D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33" t="15377" r="2633" b="16833"/>
          <a:stretch/>
        </p:blipFill>
        <p:spPr>
          <a:xfrm>
            <a:off x="0" y="7528"/>
            <a:ext cx="12192001" cy="1831565"/>
          </a:xfrm>
          <a:prstGeom prst="rect">
            <a:avLst/>
          </a:prstGeom>
          <a:gradFill>
            <a:gsLst>
              <a:gs pos="0">
                <a:schemeClr val="accent4"/>
              </a:gs>
              <a:gs pos="74000">
                <a:schemeClr val="accent4"/>
              </a:gs>
              <a:gs pos="83000">
                <a:schemeClr val="accent4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EEB379F8-4998-BA66-833D-1FC5F5A9E8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31679" y="5033619"/>
            <a:ext cx="4764469" cy="84370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9EA4922-B8D5-8888-2246-FA2D41755485}"/>
              </a:ext>
            </a:extLst>
          </p:cNvPr>
          <p:cNvSpPr/>
          <p:nvPr userDrawn="1"/>
        </p:nvSpPr>
        <p:spPr>
          <a:xfrm>
            <a:off x="0" y="0"/>
            <a:ext cx="12192000" cy="3261842"/>
          </a:xfrm>
          <a:prstGeom prst="rect">
            <a:avLst/>
          </a:prstGeom>
          <a:solidFill>
            <a:schemeClr val="accent5">
              <a:lumMod val="20000"/>
              <a:lumOff val="80000"/>
              <a:alpha val="8299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6744D3-C43B-CB56-3F0E-3BAF0305FC6A}"/>
              </a:ext>
            </a:extLst>
          </p:cNvPr>
          <p:cNvSpPr/>
          <p:nvPr userDrawn="1"/>
        </p:nvSpPr>
        <p:spPr>
          <a:xfrm rot="5400000">
            <a:off x="5827122" y="-2565283"/>
            <a:ext cx="537753" cy="12192003"/>
          </a:xfrm>
          <a:prstGeom prst="rect">
            <a:avLst/>
          </a:prstGeom>
          <a:solidFill>
            <a:srgbClr val="FFA69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BD918A-CAA6-51B3-7770-8BCBD8AE6BE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364832" y="5392670"/>
            <a:ext cx="139700" cy="139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8F605F8-2887-2900-3B40-3CF585EFD5C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725568" y="5792910"/>
            <a:ext cx="63500" cy="76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D905977-A239-3BD9-8884-C6F40F2C4F6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93347" y="5120426"/>
            <a:ext cx="63500" cy="76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B470393-5778-BC1A-CBC6-5E2AD050C2C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602451" y="5965876"/>
            <a:ext cx="190500" cy="1397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7514166-3685-B894-EEA5-1770469A0AB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327482" y="5545070"/>
            <a:ext cx="139700" cy="1397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E786298-2D2D-6866-F40B-7138190C088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565101" y="6118276"/>
            <a:ext cx="190500" cy="1397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2BBC879-E4C7-A817-617E-848CEA9EE6D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93530" y="5206149"/>
            <a:ext cx="139700" cy="139700"/>
          </a:xfrm>
          <a:prstGeom prst="rect">
            <a:avLst/>
          </a:prstGeom>
        </p:spPr>
      </p:pic>
      <p:sp>
        <p:nvSpPr>
          <p:cNvPr id="26" name="Picture Placeholder 12">
            <a:extLst>
              <a:ext uri="{FF2B5EF4-FFF2-40B4-BE49-F238E27FC236}">
                <a16:creationId xmlns:a16="http://schemas.microsoft.com/office/drawing/2014/main" id="{088F78B1-3A81-5B9D-1019-BD3A828B8F5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 rot="720000">
            <a:off x="8759952" y="1307592"/>
            <a:ext cx="3739896" cy="248716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1600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4" name="Picture Placeholder 12">
            <a:extLst>
              <a:ext uri="{FF2B5EF4-FFF2-40B4-BE49-F238E27FC236}">
                <a16:creationId xmlns:a16="http://schemas.microsoft.com/office/drawing/2014/main" id="{BCC1EE99-F535-794D-9337-802F2A32121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20940000">
            <a:off x="868680" y="1207287"/>
            <a:ext cx="2377440" cy="2916936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1600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5" name="Picture Placeholder 12">
            <a:extLst>
              <a:ext uri="{FF2B5EF4-FFF2-40B4-BE49-F238E27FC236}">
                <a16:creationId xmlns:a16="http://schemas.microsoft.com/office/drawing/2014/main" id="{F01EA4ED-20FB-A88F-770F-DD90C347A0E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29065" y="599929"/>
            <a:ext cx="5385816" cy="3593592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1600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1E351E4-5644-7DB2-76CE-F7C6070BBD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76475" y="5349240"/>
            <a:ext cx="7680325" cy="749808"/>
          </a:xfrm>
        </p:spPr>
        <p:txBody>
          <a:bodyPr>
            <a:noAutofit/>
          </a:bodyPr>
          <a:lstStyle>
            <a:lvl1pPr marL="0" indent="0" algn="ctr">
              <a:buNone/>
              <a:defRPr sz="6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5082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93120-8535-B411-40F0-BFA5FD154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3560" y="4654296"/>
            <a:ext cx="6318504" cy="886968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10661C-E322-7FC9-DBBE-55F5DBB56F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406" t="10636" r="23306" b="11846"/>
          <a:stretch/>
        </p:blipFill>
        <p:spPr>
          <a:xfrm rot="5400000">
            <a:off x="-358878" y="2381806"/>
            <a:ext cx="6858002" cy="2094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47390F-6957-284A-B2AB-1584BCCCFB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406" t="10636" r="23306" b="11846"/>
          <a:stretch/>
        </p:blipFill>
        <p:spPr>
          <a:xfrm rot="5400000">
            <a:off x="-2410513" y="2381804"/>
            <a:ext cx="6858002" cy="2094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267214-B034-BF2B-9DD6-565FDEFF5B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7505"/>
          <a:stretch/>
        </p:blipFill>
        <p:spPr>
          <a:xfrm rot="17100000" flipH="1">
            <a:off x="10510640" y="3291239"/>
            <a:ext cx="2094390" cy="97531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1195AFA-F16D-1830-74A1-23C14527E1EB}"/>
              </a:ext>
            </a:extLst>
          </p:cNvPr>
          <p:cNvSpPr/>
          <p:nvPr userDrawn="1"/>
        </p:nvSpPr>
        <p:spPr>
          <a:xfrm>
            <a:off x="4091193" y="1"/>
            <a:ext cx="539834" cy="6858000"/>
          </a:xfrm>
          <a:prstGeom prst="rect">
            <a:avLst/>
          </a:prstGeom>
          <a:solidFill>
            <a:srgbClr val="FFA69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EEDD0DB-373A-0978-801F-14A590C1F8F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0212840">
            <a:off x="1590606" y="348890"/>
            <a:ext cx="814528" cy="705925"/>
          </a:xfrm>
          <a:prstGeom prst="rect">
            <a:avLst/>
          </a:prstGeom>
        </p:spPr>
      </p:pic>
      <p:sp>
        <p:nvSpPr>
          <p:cNvPr id="23" name="Picture Placeholder 18">
            <a:extLst>
              <a:ext uri="{FF2B5EF4-FFF2-40B4-BE49-F238E27FC236}">
                <a16:creationId xmlns:a16="http://schemas.microsoft.com/office/drawing/2014/main" id="{56BC3EF5-C129-E58B-527F-EF41B10D4E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5581" y="866908"/>
            <a:ext cx="2377440" cy="2916936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en-US" dirty="0"/>
          </a:p>
        </p:txBody>
      </p:sp>
      <p:sp>
        <p:nvSpPr>
          <p:cNvPr id="24" name="Picture Placeholder 18">
            <a:extLst>
              <a:ext uri="{FF2B5EF4-FFF2-40B4-BE49-F238E27FC236}">
                <a16:creationId xmlns:a16="http://schemas.microsoft.com/office/drawing/2014/main" id="{A9CDBAC1-311B-5D55-D442-C8CD23238B4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977252" y="693276"/>
            <a:ext cx="5175504" cy="3319272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en-US" dirty="0"/>
          </a:p>
        </p:txBody>
      </p:sp>
      <p:sp>
        <p:nvSpPr>
          <p:cNvPr id="25" name="Picture Placeholder 18">
            <a:extLst>
              <a:ext uri="{FF2B5EF4-FFF2-40B4-BE49-F238E27FC236}">
                <a16:creationId xmlns:a16="http://schemas.microsoft.com/office/drawing/2014/main" id="{3D7CBD4E-DB1B-B6D6-A533-76BB157B419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 rot="900000">
            <a:off x="8695695" y="1444348"/>
            <a:ext cx="2377440" cy="2916936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en-US" dirty="0"/>
          </a:p>
        </p:txBody>
      </p:sp>
      <p:sp>
        <p:nvSpPr>
          <p:cNvPr id="26" name="Picture Placeholder 18">
            <a:extLst>
              <a:ext uri="{FF2B5EF4-FFF2-40B4-BE49-F238E27FC236}">
                <a16:creationId xmlns:a16="http://schemas.microsoft.com/office/drawing/2014/main" id="{7F46BF4A-C76D-851B-068A-D22E55EEB58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943" y="3828991"/>
            <a:ext cx="3593592" cy="239572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en-US" dirty="0"/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id="{A26B145B-B96B-7388-450D-2FAB672161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70448" y="5495544"/>
            <a:ext cx="5815584" cy="749808"/>
          </a:xfrm>
        </p:spPr>
        <p:txBody>
          <a:bodyPr>
            <a:noAutofit/>
          </a:bodyPr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28">
            <a:extLst>
              <a:ext uri="{FF2B5EF4-FFF2-40B4-BE49-F238E27FC236}">
                <a16:creationId xmlns:a16="http://schemas.microsoft.com/office/drawing/2014/main" id="{65BA0359-33C8-87D1-EA27-4EB6749DE1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10528" y="6163056"/>
            <a:ext cx="4599432" cy="420624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779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8">
            <a:extLst>
              <a:ext uri="{FF2B5EF4-FFF2-40B4-BE49-F238E27FC236}">
                <a16:creationId xmlns:a16="http://schemas.microsoft.com/office/drawing/2014/main" id="{105C12DC-DEF6-A552-35EC-FCB4BBCC18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00474" y="1071905"/>
            <a:ext cx="5614843" cy="749808"/>
          </a:xfrm>
        </p:spPr>
        <p:txBody>
          <a:bodyPr>
            <a:noAutofit/>
          </a:bodyPr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F28EB04A-39FA-CCA1-54C8-A74024B1F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696" y="228600"/>
            <a:ext cx="5660136" cy="886968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45EF5A-E5CF-D14F-075E-9A1115C425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860893">
            <a:off x="8238777" y="3779554"/>
            <a:ext cx="2333294" cy="24151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95F87F-8A04-5839-4B0E-151957A6F9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254427">
            <a:off x="10592448" y="828770"/>
            <a:ext cx="889000" cy="1066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09307A-73AC-5031-668B-B4A8A6563D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406" t="26408" r="23306" b="11846"/>
          <a:stretch/>
        </p:blipFill>
        <p:spPr>
          <a:xfrm rot="5400000">
            <a:off x="-595107" y="2596446"/>
            <a:ext cx="6858002" cy="1668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A1A961-1834-4D7F-32EC-C48242D411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406" t="10636" r="23306" b="11846"/>
          <a:stretch/>
        </p:blipFill>
        <p:spPr>
          <a:xfrm rot="5400000">
            <a:off x="-2415512" y="2381805"/>
            <a:ext cx="6858002" cy="209438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8F67EA2-7C17-9409-ECD7-622F4156F5AB}"/>
              </a:ext>
            </a:extLst>
          </p:cNvPr>
          <p:cNvSpPr/>
          <p:nvPr userDrawn="1"/>
        </p:nvSpPr>
        <p:spPr>
          <a:xfrm>
            <a:off x="3300474" y="0"/>
            <a:ext cx="400394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Picture Placeholder 18">
            <a:extLst>
              <a:ext uri="{FF2B5EF4-FFF2-40B4-BE49-F238E27FC236}">
                <a16:creationId xmlns:a16="http://schemas.microsoft.com/office/drawing/2014/main" id="{E0AF2DFB-CF8B-E181-2528-8E08C2583BE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rot="20820000">
            <a:off x="795528" y="2496312"/>
            <a:ext cx="3593592" cy="239572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en-US" dirty="0"/>
          </a:p>
        </p:txBody>
      </p:sp>
      <p:sp>
        <p:nvSpPr>
          <p:cNvPr id="35" name="Picture Placeholder 18">
            <a:extLst>
              <a:ext uri="{FF2B5EF4-FFF2-40B4-BE49-F238E27FC236}">
                <a16:creationId xmlns:a16="http://schemas.microsoft.com/office/drawing/2014/main" id="{15E27A59-9455-EA1A-6515-9F03F3F4BEC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57600" y="2496312"/>
            <a:ext cx="5175504" cy="3319272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en-US" dirty="0"/>
          </a:p>
        </p:txBody>
      </p:sp>
      <p:sp>
        <p:nvSpPr>
          <p:cNvPr id="34" name="Picture Placeholder 18">
            <a:extLst>
              <a:ext uri="{FF2B5EF4-FFF2-40B4-BE49-F238E27FC236}">
                <a16:creationId xmlns:a16="http://schemas.microsoft.com/office/drawing/2014/main" id="{0F971650-AED1-9862-F579-5BECA7178D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15400" y="1801368"/>
            <a:ext cx="2377440" cy="2916936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en-US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B41B9BD2-FD72-3D09-C7EE-2BB6CE440F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04189" y="6121593"/>
            <a:ext cx="4599432" cy="420624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118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79102568-7D1F-BF82-84A9-D652DB661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432" y="4638927"/>
            <a:ext cx="5660136" cy="886968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D82AF4-4D80-D231-08CD-08725E76E9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521290">
            <a:off x="834447" y="231106"/>
            <a:ext cx="1917116" cy="34348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0CC3CB-B25A-CA92-CF6B-8A09A6EDC7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406" t="10636" r="23306" b="11846"/>
          <a:stretch/>
        </p:blipFill>
        <p:spPr>
          <a:xfrm rot="5400000">
            <a:off x="7725938" y="2383385"/>
            <a:ext cx="6858002" cy="209438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97B3FBE-DB0F-A7C5-1209-C095F5D8FA6B}"/>
              </a:ext>
            </a:extLst>
          </p:cNvPr>
          <p:cNvSpPr/>
          <p:nvPr userDrawn="1"/>
        </p:nvSpPr>
        <p:spPr>
          <a:xfrm>
            <a:off x="7688374" y="1"/>
            <a:ext cx="400394" cy="6858000"/>
          </a:xfrm>
          <a:prstGeom prst="rect">
            <a:avLst/>
          </a:prstGeom>
          <a:solidFill>
            <a:srgbClr val="FFA69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08C1CD-6BCB-FCB1-81B2-E647712F01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406" t="10636" r="23306" b="11846"/>
          <a:stretch/>
        </p:blipFill>
        <p:spPr>
          <a:xfrm rot="5400000">
            <a:off x="5692472" y="2381805"/>
            <a:ext cx="6858002" cy="209438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Picture Placeholder 18">
            <a:extLst>
              <a:ext uri="{FF2B5EF4-FFF2-40B4-BE49-F238E27FC236}">
                <a16:creationId xmlns:a16="http://schemas.microsoft.com/office/drawing/2014/main" id="{925DC8DE-23D7-4CF4-3E1F-2A62F23CCE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rot="20820000">
            <a:off x="1231370" y="1019437"/>
            <a:ext cx="3593592" cy="239572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en-US" dirty="0"/>
          </a:p>
        </p:txBody>
      </p:sp>
      <p:sp>
        <p:nvSpPr>
          <p:cNvPr id="25" name="Picture Placeholder 18">
            <a:extLst>
              <a:ext uri="{FF2B5EF4-FFF2-40B4-BE49-F238E27FC236}">
                <a16:creationId xmlns:a16="http://schemas.microsoft.com/office/drawing/2014/main" id="{FCE54CDF-2DE3-2727-B292-9895C07641E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34380" y="693276"/>
            <a:ext cx="5175504" cy="3319272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en-US" dirty="0"/>
          </a:p>
        </p:txBody>
      </p:sp>
      <p:sp>
        <p:nvSpPr>
          <p:cNvPr id="27" name="Picture Placeholder 18">
            <a:extLst>
              <a:ext uri="{FF2B5EF4-FFF2-40B4-BE49-F238E27FC236}">
                <a16:creationId xmlns:a16="http://schemas.microsoft.com/office/drawing/2014/main" id="{C94145F9-7568-331C-3EEE-BED040F7778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00008" y="4012547"/>
            <a:ext cx="2377440" cy="2555041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</p:spPr>
        <p:txBody>
          <a:bodyPr anchor="b"/>
          <a:lstStyle/>
          <a:p>
            <a:endParaRPr lang="en-US" dirty="0"/>
          </a:p>
        </p:txBody>
      </p:sp>
      <p:sp>
        <p:nvSpPr>
          <p:cNvPr id="26" name="Picture Placeholder 18">
            <a:extLst>
              <a:ext uri="{FF2B5EF4-FFF2-40B4-BE49-F238E27FC236}">
                <a16:creationId xmlns:a16="http://schemas.microsoft.com/office/drawing/2014/main" id="{2097321E-5F7C-5275-CF65-DFE15BED02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353365" y="3017848"/>
            <a:ext cx="2377440" cy="2916936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en-US" dirty="0"/>
          </a:p>
        </p:txBody>
      </p:sp>
      <p:sp>
        <p:nvSpPr>
          <p:cNvPr id="18" name="Text Placeholder 28">
            <a:extLst>
              <a:ext uri="{FF2B5EF4-FFF2-40B4-BE49-F238E27FC236}">
                <a16:creationId xmlns:a16="http://schemas.microsoft.com/office/drawing/2014/main" id="{A204D86D-DBD4-BC41-8FC3-71C2507DC2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7432" y="5484446"/>
            <a:ext cx="5614843" cy="749808"/>
          </a:xfrm>
        </p:spPr>
        <p:txBody>
          <a:bodyPr>
            <a:noAutofit/>
          </a:bodyPr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C1B95826-1F89-8E13-0677-43AE5648A4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7217" y="6160342"/>
            <a:ext cx="4599432" cy="420624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5607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>
            <a:extLst>
              <a:ext uri="{FF2B5EF4-FFF2-40B4-BE49-F238E27FC236}">
                <a16:creationId xmlns:a16="http://schemas.microsoft.com/office/drawing/2014/main" id="{EF6D63F7-C78D-32C7-416F-01EE09D49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472" y="4645152"/>
            <a:ext cx="5660136" cy="886968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80C1A62-4D5C-7BD1-1103-C989BBCE8B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3347" y="5120426"/>
            <a:ext cx="63500" cy="762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388D87C-D382-1E1F-4BD8-C51BED3032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02451" y="5965876"/>
            <a:ext cx="190500" cy="1397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CA9D948-F130-6C75-406F-FFB72E6EE3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97290" y="5388024"/>
            <a:ext cx="63500" cy="762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F42AD31-C552-757E-747F-3B34119534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49690" y="4817090"/>
            <a:ext cx="63500" cy="762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B8F8DE4-5FF5-8F01-4B4F-BF436D1F0B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3204326">
            <a:off x="1083403" y="3949757"/>
            <a:ext cx="190500" cy="139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6D9F36-101F-2124-60BB-170140FC26F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5236676">
            <a:off x="8614738" y="3841906"/>
            <a:ext cx="1725900" cy="30922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E9EC5E-D92F-B53C-E0EC-6F49D8983C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33" t="15377" r="2633" b="16833"/>
          <a:stretch/>
        </p:blipFill>
        <p:spPr>
          <a:xfrm>
            <a:off x="0" y="1838644"/>
            <a:ext cx="12192001" cy="1831565"/>
          </a:xfrm>
          <a:prstGeom prst="rect">
            <a:avLst/>
          </a:prstGeom>
          <a:gradFill>
            <a:gsLst>
              <a:gs pos="0">
                <a:schemeClr val="accent4"/>
              </a:gs>
              <a:gs pos="74000">
                <a:schemeClr val="accent4"/>
              </a:gs>
              <a:gs pos="83000">
                <a:schemeClr val="accent4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AE8581-EBAB-BF5E-3888-CDA76607F7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33" t="15377" r="2633" b="16833"/>
          <a:stretch/>
        </p:blipFill>
        <p:spPr>
          <a:xfrm>
            <a:off x="0" y="7528"/>
            <a:ext cx="12192001" cy="1831565"/>
          </a:xfrm>
          <a:prstGeom prst="rect">
            <a:avLst/>
          </a:prstGeom>
          <a:gradFill>
            <a:gsLst>
              <a:gs pos="0">
                <a:schemeClr val="accent4"/>
              </a:gs>
              <a:gs pos="74000">
                <a:schemeClr val="accent4"/>
              </a:gs>
              <a:gs pos="83000">
                <a:schemeClr val="accent4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C255C3-8BD3-5F47-6BD9-EA861AC730EB}"/>
              </a:ext>
            </a:extLst>
          </p:cNvPr>
          <p:cNvSpPr/>
          <p:nvPr userDrawn="1"/>
        </p:nvSpPr>
        <p:spPr>
          <a:xfrm>
            <a:off x="0" y="0"/>
            <a:ext cx="12192000" cy="3261842"/>
          </a:xfrm>
          <a:prstGeom prst="rect">
            <a:avLst/>
          </a:prstGeom>
          <a:solidFill>
            <a:schemeClr val="accent3">
              <a:lumMod val="60000"/>
              <a:lumOff val="4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69172F-8386-FDA4-8CF4-5E869F780717}"/>
              </a:ext>
            </a:extLst>
          </p:cNvPr>
          <p:cNvSpPr/>
          <p:nvPr userDrawn="1"/>
        </p:nvSpPr>
        <p:spPr>
          <a:xfrm rot="5400000">
            <a:off x="5827122" y="-2565283"/>
            <a:ext cx="537753" cy="121920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843B4E4-929D-BC75-D46B-2C18752902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4191" y="4403107"/>
            <a:ext cx="63500" cy="76200"/>
          </a:xfrm>
          <a:prstGeom prst="rect">
            <a:avLst/>
          </a:prstGeom>
        </p:spPr>
      </p:pic>
      <p:sp>
        <p:nvSpPr>
          <p:cNvPr id="34" name="Picture Placeholder 18">
            <a:extLst>
              <a:ext uri="{FF2B5EF4-FFF2-40B4-BE49-F238E27FC236}">
                <a16:creationId xmlns:a16="http://schemas.microsoft.com/office/drawing/2014/main" id="{3B99F416-ACDA-6EF5-3CF4-DCEBA92C9A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33724" y="571102"/>
            <a:ext cx="3337560" cy="2331720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en-US" dirty="0"/>
          </a:p>
        </p:txBody>
      </p:sp>
      <p:sp>
        <p:nvSpPr>
          <p:cNvPr id="33" name="Picture Placeholder 18">
            <a:extLst>
              <a:ext uri="{FF2B5EF4-FFF2-40B4-BE49-F238E27FC236}">
                <a16:creationId xmlns:a16="http://schemas.microsoft.com/office/drawing/2014/main" id="{062B689B-7471-2376-BFCC-2183FC97D79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542580" y="904177"/>
            <a:ext cx="5349240" cy="3566160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en-US" dirty="0"/>
          </a:p>
        </p:txBody>
      </p:sp>
      <p:sp>
        <p:nvSpPr>
          <p:cNvPr id="32" name="Picture Placeholder 18">
            <a:extLst>
              <a:ext uri="{FF2B5EF4-FFF2-40B4-BE49-F238E27FC236}">
                <a16:creationId xmlns:a16="http://schemas.microsoft.com/office/drawing/2014/main" id="{61CE3209-DCFA-BD9B-7BD2-C0998A88B2E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 rot="780000">
            <a:off x="653823" y="2955064"/>
            <a:ext cx="2377440" cy="2916936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</p:spPr>
        <p:txBody>
          <a:bodyPr anchor="b"/>
          <a:lstStyle/>
          <a:p>
            <a:endParaRPr lang="en-US" dirty="0"/>
          </a:p>
        </p:txBody>
      </p:sp>
      <p:sp>
        <p:nvSpPr>
          <p:cNvPr id="31" name="Picture Placeholder 18">
            <a:extLst>
              <a:ext uri="{FF2B5EF4-FFF2-40B4-BE49-F238E27FC236}">
                <a16:creationId xmlns:a16="http://schemas.microsoft.com/office/drawing/2014/main" id="{A90E9F2E-DE85-F2FE-DF4C-5A9F8039D1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93881" y="2864350"/>
            <a:ext cx="3730752" cy="248716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en-US" dirty="0"/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22BC0DB7-9E53-C5D0-8555-BFD813AE4F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33472" y="5486400"/>
            <a:ext cx="5614843" cy="749808"/>
          </a:xfrm>
        </p:spPr>
        <p:txBody>
          <a:bodyPr>
            <a:noAutofit/>
          </a:bodyPr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28">
            <a:extLst>
              <a:ext uri="{FF2B5EF4-FFF2-40B4-BE49-F238E27FC236}">
                <a16:creationId xmlns:a16="http://schemas.microsoft.com/office/drawing/2014/main" id="{9CF3BC5A-0185-72A6-3750-90DBF649E4D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41177" y="6160342"/>
            <a:ext cx="4599432" cy="420624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0633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225EB907-DB93-8B52-EBCC-8750A67CB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2830" y="234851"/>
            <a:ext cx="5660136" cy="886968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28">
            <a:extLst>
              <a:ext uri="{FF2B5EF4-FFF2-40B4-BE49-F238E27FC236}">
                <a16:creationId xmlns:a16="http://schemas.microsoft.com/office/drawing/2014/main" id="{7CC8EC4C-E4B5-797A-00CE-59B7AD9BE3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48123" y="1080126"/>
            <a:ext cx="5614843" cy="749808"/>
          </a:xfrm>
        </p:spPr>
        <p:txBody>
          <a:bodyPr>
            <a:noAutofit/>
          </a:bodyPr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CA9850-6F3A-CF2A-6214-CDA5C6ECBF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969722">
            <a:off x="8716889" y="4223034"/>
            <a:ext cx="2835990" cy="25157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E022A8-DBAC-D9ED-7D87-0A7AFEFBEF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406" t="26408" r="23306" b="11846"/>
          <a:stretch/>
        </p:blipFill>
        <p:spPr>
          <a:xfrm rot="5400000">
            <a:off x="-595107" y="2596446"/>
            <a:ext cx="6858002" cy="1668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D3D858-A286-103F-B6A1-E5EA19D88C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406" t="10636" r="23306" b="11846"/>
          <a:stretch/>
        </p:blipFill>
        <p:spPr>
          <a:xfrm rot="5400000">
            <a:off x="-2415512" y="2381805"/>
            <a:ext cx="6858002" cy="209438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5836E4D-991B-CA31-9EEE-3EF0B19648B4}"/>
              </a:ext>
            </a:extLst>
          </p:cNvPr>
          <p:cNvSpPr/>
          <p:nvPr userDrawn="1"/>
        </p:nvSpPr>
        <p:spPr>
          <a:xfrm>
            <a:off x="3300474" y="0"/>
            <a:ext cx="40039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D97B64E-3DAD-0DC1-8CDD-FABD613C24B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7782122">
            <a:off x="488561" y="3126236"/>
            <a:ext cx="696671" cy="1057908"/>
          </a:xfrm>
          <a:prstGeom prst="rect">
            <a:avLst/>
          </a:prstGeom>
        </p:spPr>
      </p:pic>
      <p:sp>
        <p:nvSpPr>
          <p:cNvPr id="28" name="Picture Placeholder 18">
            <a:extLst>
              <a:ext uri="{FF2B5EF4-FFF2-40B4-BE49-F238E27FC236}">
                <a16:creationId xmlns:a16="http://schemas.microsoft.com/office/drawing/2014/main" id="{59FE1879-94DA-FE13-6CA4-CDB07378B3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24733" y="844220"/>
            <a:ext cx="2377440" cy="2916936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en-US" dirty="0"/>
          </a:p>
        </p:txBody>
      </p:sp>
      <p:sp>
        <p:nvSpPr>
          <p:cNvPr id="26" name="Picture Placeholder 18">
            <a:extLst>
              <a:ext uri="{FF2B5EF4-FFF2-40B4-BE49-F238E27FC236}">
                <a16:creationId xmlns:a16="http://schemas.microsoft.com/office/drawing/2014/main" id="{C71FA38D-911D-43BF-EB16-8F20D19FEA2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45450" y="3881056"/>
            <a:ext cx="3584448" cy="2386584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</p:spPr>
        <p:txBody>
          <a:bodyPr anchor="b"/>
          <a:lstStyle/>
          <a:p>
            <a:endParaRPr lang="en-US" dirty="0"/>
          </a:p>
        </p:txBody>
      </p:sp>
      <p:sp>
        <p:nvSpPr>
          <p:cNvPr id="27" name="Picture Placeholder 18">
            <a:extLst>
              <a:ext uri="{FF2B5EF4-FFF2-40B4-BE49-F238E27FC236}">
                <a16:creationId xmlns:a16="http://schemas.microsoft.com/office/drawing/2014/main" id="{D6340F6E-875A-936D-70A4-EF00883DDF1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97779" y="2489532"/>
            <a:ext cx="5175504" cy="3319272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en-US" dirty="0"/>
          </a:p>
        </p:txBody>
      </p:sp>
      <p:sp>
        <p:nvSpPr>
          <p:cNvPr id="25" name="Picture Placeholder 18">
            <a:extLst>
              <a:ext uri="{FF2B5EF4-FFF2-40B4-BE49-F238E27FC236}">
                <a16:creationId xmlns:a16="http://schemas.microsoft.com/office/drawing/2014/main" id="{3D867BD0-BCF1-9ADA-BA05-97F88331E0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rot="20820000">
            <a:off x="8672857" y="2670048"/>
            <a:ext cx="3584448" cy="2386584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5B4DC999-3716-18AE-998E-192EE99BC9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51759" y="6098944"/>
            <a:ext cx="4599432" cy="420624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7910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1E701082-1183-AFA0-6668-2DCD27D6C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3990" y="4645152"/>
            <a:ext cx="5660136" cy="886968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EBB2BA-BFCB-0D3C-EF10-C1B7473FB3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406" t="10636" r="23306" b="11846"/>
          <a:stretch/>
        </p:blipFill>
        <p:spPr>
          <a:xfrm rot="5400000">
            <a:off x="7747883" y="2381806"/>
            <a:ext cx="6858002" cy="2094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D71A8C-DE07-0239-40AE-A07AE85943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406" t="10636" r="23306" b="11846"/>
          <a:stretch/>
        </p:blipFill>
        <p:spPr>
          <a:xfrm rot="5400000">
            <a:off x="5696248" y="2381804"/>
            <a:ext cx="6858002" cy="209438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6662A7B-9D22-300C-3AC2-073E6CD12700}"/>
              </a:ext>
            </a:extLst>
          </p:cNvPr>
          <p:cNvSpPr/>
          <p:nvPr userDrawn="1"/>
        </p:nvSpPr>
        <p:spPr>
          <a:xfrm>
            <a:off x="7624415" y="1"/>
            <a:ext cx="539834" cy="6858000"/>
          </a:xfrm>
          <a:prstGeom prst="rect">
            <a:avLst/>
          </a:prstGeom>
          <a:solidFill>
            <a:srgbClr val="FFA69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3B3075-0A3E-58EF-7FF5-E9902A5029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5300000">
            <a:off x="437847" y="3081302"/>
            <a:ext cx="2461286" cy="2720369"/>
          </a:xfrm>
          <a:prstGeom prst="rect">
            <a:avLst/>
          </a:prstGeom>
        </p:spPr>
      </p:pic>
      <p:sp>
        <p:nvSpPr>
          <p:cNvPr id="26" name="Picture Placeholder 18">
            <a:extLst>
              <a:ext uri="{FF2B5EF4-FFF2-40B4-BE49-F238E27FC236}">
                <a16:creationId xmlns:a16="http://schemas.microsoft.com/office/drawing/2014/main" id="{84032548-D152-DE93-C3D1-6B76371EC02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 rot="900000">
            <a:off x="829991" y="1444347"/>
            <a:ext cx="2377440" cy="2916936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</p:spPr>
        <p:txBody>
          <a:bodyPr anchor="b"/>
          <a:lstStyle/>
          <a:p>
            <a:endParaRPr lang="en-US" dirty="0"/>
          </a:p>
        </p:txBody>
      </p:sp>
      <p:sp>
        <p:nvSpPr>
          <p:cNvPr id="27" name="Picture Placeholder 18">
            <a:extLst>
              <a:ext uri="{FF2B5EF4-FFF2-40B4-BE49-F238E27FC236}">
                <a16:creationId xmlns:a16="http://schemas.microsoft.com/office/drawing/2014/main" id="{B2579489-D334-E469-9A05-5997A3271C8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769022" y="693276"/>
            <a:ext cx="5175504" cy="3319272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en-US" dirty="0"/>
          </a:p>
        </p:txBody>
      </p:sp>
      <p:sp>
        <p:nvSpPr>
          <p:cNvPr id="28" name="Picture Placeholder 18">
            <a:extLst>
              <a:ext uri="{FF2B5EF4-FFF2-40B4-BE49-F238E27FC236}">
                <a16:creationId xmlns:a16="http://schemas.microsoft.com/office/drawing/2014/main" id="{AD9F93AC-8B16-4104-9551-694DDB7CD74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56676" y="844220"/>
            <a:ext cx="2377440" cy="2916936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en-US" dirty="0"/>
          </a:p>
        </p:txBody>
      </p:sp>
      <p:sp>
        <p:nvSpPr>
          <p:cNvPr id="25" name="Picture Placeholder 18">
            <a:extLst>
              <a:ext uri="{FF2B5EF4-FFF2-40B4-BE49-F238E27FC236}">
                <a16:creationId xmlns:a16="http://schemas.microsoft.com/office/drawing/2014/main" id="{A5C55E1D-7404-1125-E93F-D58AE736A4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68162" y="3903205"/>
            <a:ext cx="3584448" cy="239572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en-US" dirty="0"/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20187158-7343-79C8-E638-5D2C88B7A8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13990" y="5488680"/>
            <a:ext cx="5614843" cy="749808"/>
          </a:xfrm>
        </p:spPr>
        <p:txBody>
          <a:bodyPr>
            <a:noAutofit/>
          </a:bodyPr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E93E034E-C4A5-C1D1-9F70-F1411EA7A69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26334" y="6158797"/>
            <a:ext cx="4599432" cy="420624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176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8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452ECA88-88BC-C011-FFBF-E1A9A877B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696" y="234851"/>
            <a:ext cx="5660136" cy="886968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76D16E-B0A7-BCD5-E9D3-8F4CC9BF10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406" t="26408" r="23306" b="11846"/>
          <a:stretch/>
        </p:blipFill>
        <p:spPr>
          <a:xfrm rot="5400000">
            <a:off x="7919979" y="2596446"/>
            <a:ext cx="6858002" cy="1668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9A2524-16F5-34ED-04DF-B0A34C90C5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406" t="10636" r="23306" b="27618"/>
          <a:stretch/>
        </p:blipFill>
        <p:spPr>
          <a:xfrm rot="5400000">
            <a:off x="6312635" y="2594866"/>
            <a:ext cx="6858002" cy="166826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A787541-0EB0-A715-4CCF-0F4A6D021E89}"/>
              </a:ext>
            </a:extLst>
          </p:cNvPr>
          <p:cNvSpPr/>
          <p:nvPr userDrawn="1"/>
        </p:nvSpPr>
        <p:spPr>
          <a:xfrm>
            <a:off x="8729113" y="0"/>
            <a:ext cx="40039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C67941-2A49-3E91-1A54-21E9AE1B28D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9525616">
            <a:off x="10021494" y="4591233"/>
            <a:ext cx="1726518" cy="13710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63C24D-9473-D757-3116-E128A45D39B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494340">
            <a:off x="3057999" y="899297"/>
            <a:ext cx="889000" cy="1066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73A70AC-13C2-43B9-032A-E1F48AF1FF8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9000000">
            <a:off x="1417057" y="4121224"/>
            <a:ext cx="2374900" cy="1930400"/>
          </a:xfrm>
          <a:prstGeom prst="rect">
            <a:avLst/>
          </a:prstGeom>
        </p:spPr>
      </p:pic>
      <p:sp>
        <p:nvSpPr>
          <p:cNvPr id="24" name="Text Placeholder 28">
            <a:extLst>
              <a:ext uri="{FF2B5EF4-FFF2-40B4-BE49-F238E27FC236}">
                <a16:creationId xmlns:a16="http://schemas.microsoft.com/office/drawing/2014/main" id="{4DA2CD79-D4B9-F723-B519-999924EB6C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82696" y="1080126"/>
            <a:ext cx="5660136" cy="749808"/>
          </a:xfrm>
        </p:spPr>
        <p:txBody>
          <a:bodyPr>
            <a:noAutofit/>
          </a:bodyPr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18">
            <a:extLst>
              <a:ext uri="{FF2B5EF4-FFF2-40B4-BE49-F238E27FC236}">
                <a16:creationId xmlns:a16="http://schemas.microsoft.com/office/drawing/2014/main" id="{DE22EB61-3CA8-8D77-4F04-2AA6C3A64D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93545" y="1801510"/>
            <a:ext cx="2377440" cy="2916936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en-US" dirty="0"/>
          </a:p>
        </p:txBody>
      </p:sp>
      <p:sp>
        <p:nvSpPr>
          <p:cNvPr id="22" name="Picture Placeholder 18">
            <a:extLst>
              <a:ext uri="{FF2B5EF4-FFF2-40B4-BE49-F238E27FC236}">
                <a16:creationId xmlns:a16="http://schemas.microsoft.com/office/drawing/2014/main" id="{D0F21C20-3C87-877A-CF05-852245D0321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84801" y="2490001"/>
            <a:ext cx="5175504" cy="3319272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en-US" dirty="0"/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63F07751-5C92-71B3-4666-9D4856E714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rot="20820000">
            <a:off x="8789946" y="2557356"/>
            <a:ext cx="3584448" cy="2386584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en-US" dirty="0"/>
          </a:p>
        </p:txBody>
      </p:sp>
      <p:sp>
        <p:nvSpPr>
          <p:cNvPr id="26" name="Text Placeholder 28">
            <a:extLst>
              <a:ext uri="{FF2B5EF4-FFF2-40B4-BE49-F238E27FC236}">
                <a16:creationId xmlns:a16="http://schemas.microsoft.com/office/drawing/2014/main" id="{88170D8C-906D-0B04-6C62-8C677503C0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03904" y="6099048"/>
            <a:ext cx="4599432" cy="420624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4507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F1417E-14BD-E029-1629-8B4F790F9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243B9C-FA31-DDA2-EEC3-DF5D6BD7DA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E043C-A24B-8A05-C8F7-DAE8D675EC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5373E1-922B-0040-82AD-135A8EC9E1F6}" type="datetimeFigureOut">
              <a:rPr lang="en-US" smtClean="0"/>
              <a:pPr/>
              <a:t>10/5/2025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824B64-775E-BE24-B65C-DEF0C88B02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1C0F8-63BC-F92C-780F-3442A5042E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B8D804-AA57-884C-8706-0F280D593F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6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7.emf"/><Relationship Id="rId7" Type="http://schemas.openxmlformats.org/officeDocument/2006/relationships/image" Target="../media/image21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2B024371-CED9-2DC6-59AF-A7CBEEDC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0822" y="5623769"/>
            <a:ext cx="7620000" cy="645926"/>
          </a:xfrm>
        </p:spPr>
        <p:txBody>
          <a:bodyPr/>
          <a:lstStyle/>
          <a:p>
            <a:r>
              <a:rPr lang="en-US" sz="1800" b="1" dirty="0">
                <a:solidFill>
                  <a:srgbClr val="767676"/>
                </a:solidFill>
                <a:latin typeface="Arial"/>
                <a:cs typeface="Arial"/>
              </a:rPr>
              <a:t>СУ</a:t>
            </a:r>
            <a:r>
              <a:rPr lang="en-US" sz="1800" dirty="0">
                <a:solidFill>
                  <a:srgbClr val="474747"/>
                </a:solidFill>
                <a:latin typeface="Arial"/>
                <a:cs typeface="Arial"/>
              </a:rPr>
              <a:t> "</a:t>
            </a:r>
            <a:r>
              <a:rPr lang="en-US" sz="1800" b="1" dirty="0" err="1">
                <a:solidFill>
                  <a:srgbClr val="767676"/>
                </a:solidFill>
                <a:latin typeface="Arial"/>
                <a:cs typeface="Arial"/>
              </a:rPr>
              <a:t>Св</a:t>
            </a:r>
            <a:r>
              <a:rPr lang="en-US" sz="1800" dirty="0">
                <a:solidFill>
                  <a:srgbClr val="474747"/>
                </a:solidFill>
                <a:latin typeface="Arial"/>
                <a:cs typeface="Arial"/>
              </a:rPr>
              <a:t>. </a:t>
            </a:r>
            <a:r>
              <a:rPr lang="en-US" sz="1800" b="1" dirty="0" err="1">
                <a:solidFill>
                  <a:srgbClr val="767676"/>
                </a:solidFill>
                <a:latin typeface="Arial"/>
                <a:cs typeface="Arial"/>
              </a:rPr>
              <a:t>Климент</a:t>
            </a:r>
            <a:r>
              <a:rPr lang="en-US" sz="1800" b="1" dirty="0">
                <a:solidFill>
                  <a:srgbClr val="767676"/>
                </a:solidFill>
                <a:latin typeface="Arial"/>
                <a:cs typeface="Arial"/>
              </a:rPr>
              <a:t> </a:t>
            </a:r>
            <a:r>
              <a:rPr lang="en-US" sz="1800" b="1" dirty="0" err="1">
                <a:solidFill>
                  <a:srgbClr val="767676"/>
                </a:solidFill>
                <a:latin typeface="Arial"/>
                <a:cs typeface="Arial"/>
              </a:rPr>
              <a:t>Охридски</a:t>
            </a:r>
            <a:r>
              <a:rPr lang="en-US" sz="1800" dirty="0">
                <a:solidFill>
                  <a:srgbClr val="474747"/>
                </a:solidFill>
                <a:latin typeface="Arial"/>
                <a:cs typeface="Arial"/>
              </a:rPr>
              <a:t>"</a:t>
            </a:r>
            <a:br>
              <a:rPr lang="en-US" sz="1800" dirty="0">
                <a:solidFill>
                  <a:srgbClr val="474747"/>
                </a:solidFill>
                <a:latin typeface="Arial"/>
                <a:cs typeface="Arial"/>
              </a:rPr>
            </a:br>
            <a:r>
              <a:rPr lang="en-US" sz="1800" dirty="0" err="1">
                <a:solidFill>
                  <a:srgbClr val="474747"/>
                </a:solidFill>
                <a:latin typeface="Arial"/>
                <a:cs typeface="Arial"/>
              </a:rPr>
              <a:t>Ученически</a:t>
            </a:r>
            <a:r>
              <a:rPr lang="en-US" sz="1800" dirty="0">
                <a:solidFill>
                  <a:srgbClr val="474747"/>
                </a:solidFill>
                <a:latin typeface="Arial"/>
                <a:cs typeface="Arial"/>
              </a:rPr>
              <a:t> </a:t>
            </a:r>
            <a:r>
              <a:rPr lang="en-US" sz="1800" dirty="0" err="1">
                <a:solidFill>
                  <a:srgbClr val="474747"/>
                </a:solidFill>
                <a:latin typeface="Arial"/>
                <a:cs typeface="Arial"/>
              </a:rPr>
              <a:t>съвет</a:t>
            </a:r>
            <a:endParaRPr lang="bg-BG" sz="1800" dirty="0" err="1"/>
          </a:p>
        </p:txBody>
      </p:sp>
      <p:pic>
        <p:nvPicPr>
          <p:cNvPr id="22" name="Picture Placeholder 21" descr="Картина, която съдържа химикал, принадлежност за писане, Натюрмортна фотография, мастило&#10;&#10;Генерирано от ИИ съдържание може да е неправилно.">
            <a:extLst>
              <a:ext uri="{FF2B5EF4-FFF2-40B4-BE49-F238E27FC236}">
                <a16:creationId xmlns:a16="http://schemas.microsoft.com/office/drawing/2014/main" id="{61381FB7-AE85-CE1C-166D-9B20F2798DF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/>
          <a:stretch/>
        </p:blipFill>
        <p:spPr>
          <a:xfrm rot="20940000" flipH="1">
            <a:off x="868363" y="1476375"/>
            <a:ext cx="2378075" cy="2378075"/>
          </a:xfrm>
          <a:ln w="127000">
            <a:solidFill>
              <a:schemeClr val="bg1"/>
            </a:solidFill>
            <a:miter lim="800000"/>
          </a:ln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DCAADC8D-8BF8-AED3-1FEB-9883263AC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00326" y="3081073"/>
            <a:ext cx="2867623" cy="2543859"/>
            <a:chOff x="800326" y="3081073"/>
            <a:chExt cx="2867623" cy="2543859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962C5ED-78E4-630D-0E03-9084B7A91F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9736253" flipH="1">
              <a:off x="800326" y="3081073"/>
              <a:ext cx="2867623" cy="2543859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124926DF-1FC3-F5B2-5B81-4817A5826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49690" y="4817090"/>
              <a:ext cx="63500" cy="7620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EB85C62A-7224-5982-5A7A-97F9D8468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3204326">
              <a:off x="1083403" y="3949757"/>
              <a:ext cx="190500" cy="139700"/>
            </a:xfrm>
            <a:prstGeom prst="rect">
              <a:avLst/>
            </a:prstGeom>
          </p:spPr>
        </p:pic>
      </p:grpSp>
      <p:pic>
        <p:nvPicPr>
          <p:cNvPr id="7" name="Picture Placeholder 6" descr="Картина, която съдържа свещ, картина, изкуство, растение&#10;&#10;Генерирано от ИИ съдържание може да е неправилно.">
            <a:extLst>
              <a:ext uri="{FF2B5EF4-FFF2-40B4-BE49-F238E27FC236}">
                <a16:creationId xmlns:a16="http://schemas.microsoft.com/office/drawing/2014/main" id="{F102274A-B894-6242-BAD1-B20E2D1B41F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6"/>
          <a:srcRect/>
          <a:stretch/>
        </p:blipFill>
        <p:spPr>
          <a:xfrm>
            <a:off x="3859835" y="599929"/>
            <a:ext cx="4700056" cy="3593592"/>
          </a:xfrm>
          <a:ln w="127000">
            <a:solidFill>
              <a:schemeClr val="bg1"/>
            </a:solidFill>
            <a:miter lim="800000"/>
          </a:ln>
        </p:spPr>
      </p:pic>
      <p:pic>
        <p:nvPicPr>
          <p:cNvPr id="8" name="Picture Placeholder 7" descr="Картина, която съдържа химикал, принадлежност за писане, Натюрмортна фотография, мастило&#10;&#10;Генерирано от ИИ съдържание може да е неправилно.">
            <a:extLst>
              <a:ext uri="{FF2B5EF4-FFF2-40B4-BE49-F238E27FC236}">
                <a16:creationId xmlns:a16="http://schemas.microsoft.com/office/drawing/2014/main" id="{0D40E8DB-72D2-6C1B-80AA-E770DB63E9D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/>
        </p:blipFill>
        <p:spPr>
          <a:xfrm rot="720000">
            <a:off x="9302809" y="963126"/>
            <a:ext cx="2487168" cy="2487168"/>
          </a:xfrm>
          <a:ln w="127000">
            <a:solidFill>
              <a:schemeClr val="bg1"/>
            </a:solidFill>
            <a:miter lim="800000"/>
          </a:ln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C4A676B5-5646-8F1E-C2BC-A9A03A923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565031" y="2971443"/>
            <a:ext cx="3024488" cy="2458407"/>
            <a:chOff x="8565031" y="2971443"/>
            <a:chExt cx="3024488" cy="2458407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A86B555C-69D5-7D0A-84CB-D3E62E58F6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65031" y="2971443"/>
              <a:ext cx="3024488" cy="2458407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57122C96-A606-7905-F73A-E26190589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884191" y="4403107"/>
              <a:ext cx="63500" cy="76200"/>
            </a:xfrm>
            <a:prstGeom prst="rect">
              <a:avLst/>
            </a:prstGeom>
          </p:spPr>
        </p:pic>
      </p:grpSp>
      <p:pic>
        <p:nvPicPr>
          <p:cNvPr id="30" name="Picture 29" descr="Flower">
            <a:extLst>
              <a:ext uri="{FF2B5EF4-FFF2-40B4-BE49-F238E27FC236}">
                <a16:creationId xmlns:a16="http://schemas.microsoft.com/office/drawing/2014/main" id="{AC74B600-65F2-6194-A729-577BA2BEDB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8853747">
            <a:off x="8372284" y="3262352"/>
            <a:ext cx="1745883" cy="1548767"/>
          </a:xfrm>
          <a:prstGeom prst="rect">
            <a:avLst/>
          </a:prstGeom>
        </p:spPr>
      </p:pic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2938DD65-8597-E1AE-DA26-8A01859024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912" y="3585158"/>
            <a:ext cx="6667806" cy="122997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ea typeface="+mn-lt"/>
                <a:cs typeface="+mn-lt"/>
              </a:rPr>
              <a:t>„</a:t>
            </a:r>
            <a:r>
              <a:rPr lang="en-US" err="1">
                <a:ea typeface="+mn-lt"/>
                <a:cs typeface="+mn-lt"/>
              </a:rPr>
              <a:t>Честит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Ден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на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учителя</a:t>
            </a:r>
            <a:r>
              <a:rPr lang="en-US">
                <a:ea typeface="+mn-lt"/>
                <a:cs typeface="+mn-lt"/>
              </a:rPr>
              <a:t>!“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57742291"/>
      </p:ext>
    </p:extLst>
  </p:cSld>
  <p:clrMapOvr>
    <a:masterClrMapping/>
  </p:clrMapOvr>
  <p:transition advTm="9000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>
            <a:extLst>
              <a:ext uri="{FF2B5EF4-FFF2-40B4-BE49-F238E27FC236}">
                <a16:creationId xmlns:a16="http://schemas.microsoft.com/office/drawing/2014/main" id="{1739AEE7-CD9B-4430-6985-D95AABF9B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047" y="6220424"/>
            <a:ext cx="6516081" cy="636448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400" dirty="0" err="1">
                <a:ea typeface="+mj-lt"/>
                <a:cs typeface="+mj-lt"/>
              </a:rPr>
              <a:t>На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b="1" dirty="0">
                <a:ea typeface="+mj-lt"/>
                <a:cs typeface="+mj-lt"/>
              </a:rPr>
              <a:t>5 </a:t>
            </a:r>
            <a:r>
              <a:rPr lang="en-US" sz="2400" b="1" dirty="0" err="1">
                <a:ea typeface="+mj-lt"/>
                <a:cs typeface="+mj-lt"/>
              </a:rPr>
              <a:t>октомври</a:t>
            </a:r>
            <a:r>
              <a:rPr lang="en-US" sz="2400" b="1" dirty="0">
                <a:ea typeface="+mj-lt"/>
                <a:cs typeface="+mj-lt"/>
              </a:rPr>
              <a:t> 1994 г.</a:t>
            </a:r>
            <a:r>
              <a:rPr lang="en-US" sz="2400" dirty="0">
                <a:ea typeface="+mj-lt"/>
                <a:cs typeface="+mj-lt"/>
              </a:rPr>
              <a:t> ЮНЕСКО </a:t>
            </a:r>
            <a:r>
              <a:rPr lang="en-US" sz="2400" dirty="0" err="1">
                <a:ea typeface="+mj-lt"/>
                <a:cs typeface="+mj-lt"/>
              </a:rPr>
              <a:t>обявява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Световния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ден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на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учителя</a:t>
            </a:r>
            <a:r>
              <a:rPr lang="en-US" sz="2400" dirty="0">
                <a:ea typeface="+mj-lt"/>
                <a:cs typeface="+mj-lt"/>
              </a:rPr>
              <a:t>, </a:t>
            </a:r>
            <a:r>
              <a:rPr lang="en-US" sz="2400" dirty="0" err="1">
                <a:ea typeface="+mj-lt"/>
                <a:cs typeface="+mj-lt"/>
              </a:rPr>
              <a:t>за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да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се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отдаде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признание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на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хората</a:t>
            </a:r>
            <a:r>
              <a:rPr lang="en-US" sz="2400" dirty="0">
                <a:ea typeface="+mj-lt"/>
                <a:cs typeface="+mj-lt"/>
              </a:rPr>
              <a:t>, </a:t>
            </a:r>
            <a:r>
              <a:rPr lang="en-US" sz="2400" dirty="0" err="1">
                <a:ea typeface="+mj-lt"/>
                <a:cs typeface="+mj-lt"/>
              </a:rPr>
              <a:t>посветили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живота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си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на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образованието</a:t>
            </a:r>
            <a:r>
              <a:rPr lang="en-US" sz="2400" dirty="0">
                <a:ea typeface="+mj-lt"/>
                <a:cs typeface="+mj-lt"/>
              </a:rPr>
              <a:t>.</a:t>
            </a:r>
            <a:endParaRPr lang="bg-BG" sz="2400"/>
          </a:p>
          <a:p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err="1">
                <a:ea typeface="+mj-lt"/>
                <a:cs typeface="+mj-lt"/>
              </a:rPr>
              <a:t>Празникът</a:t>
            </a:r>
            <a:r>
              <a:rPr lang="en-US" sz="2400" dirty="0">
                <a:ea typeface="+mj-lt"/>
                <a:cs typeface="+mj-lt"/>
              </a:rPr>
              <a:t> е </a:t>
            </a:r>
            <a:r>
              <a:rPr lang="en-US" sz="2400" err="1">
                <a:ea typeface="+mj-lt"/>
                <a:cs typeface="+mj-lt"/>
              </a:rPr>
              <a:t>вдъхновен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err="1">
                <a:ea typeface="+mj-lt"/>
                <a:cs typeface="+mj-lt"/>
              </a:rPr>
              <a:t>от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err="1">
                <a:ea typeface="+mj-lt"/>
                <a:cs typeface="+mj-lt"/>
              </a:rPr>
              <a:t>препоръката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err="1">
                <a:ea typeface="+mj-lt"/>
                <a:cs typeface="+mj-lt"/>
              </a:rPr>
              <a:t>на</a:t>
            </a:r>
            <a:r>
              <a:rPr lang="en-US" sz="2400" dirty="0">
                <a:ea typeface="+mj-lt"/>
                <a:cs typeface="+mj-lt"/>
              </a:rPr>
              <a:t> ЮНЕСКО и </a:t>
            </a:r>
            <a:r>
              <a:rPr lang="en-US" sz="2400" err="1">
                <a:ea typeface="+mj-lt"/>
                <a:cs typeface="+mj-lt"/>
              </a:rPr>
              <a:t>Международната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err="1">
                <a:ea typeface="+mj-lt"/>
                <a:cs typeface="+mj-lt"/>
              </a:rPr>
              <a:t>организация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err="1">
                <a:ea typeface="+mj-lt"/>
                <a:cs typeface="+mj-lt"/>
              </a:rPr>
              <a:t>на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err="1">
                <a:ea typeface="+mj-lt"/>
                <a:cs typeface="+mj-lt"/>
              </a:rPr>
              <a:t>труда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err="1">
                <a:ea typeface="+mj-lt"/>
                <a:cs typeface="+mj-lt"/>
              </a:rPr>
              <a:t>от</a:t>
            </a:r>
            <a:r>
              <a:rPr lang="en-US" sz="2400" dirty="0">
                <a:ea typeface="+mj-lt"/>
                <a:cs typeface="+mj-lt"/>
              </a:rPr>
              <a:t> 1966 г., </a:t>
            </a:r>
            <a:r>
              <a:rPr lang="en-US" sz="2400" err="1">
                <a:ea typeface="+mj-lt"/>
                <a:cs typeface="+mj-lt"/>
              </a:rPr>
              <a:t>която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err="1">
                <a:ea typeface="+mj-lt"/>
                <a:cs typeface="+mj-lt"/>
              </a:rPr>
              <a:t>поставя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err="1">
                <a:ea typeface="+mj-lt"/>
                <a:cs typeface="+mj-lt"/>
              </a:rPr>
              <a:t>стандарт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err="1">
                <a:ea typeface="+mj-lt"/>
                <a:cs typeface="+mj-lt"/>
              </a:rPr>
              <a:t>за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err="1">
                <a:ea typeface="+mj-lt"/>
                <a:cs typeface="+mj-lt"/>
              </a:rPr>
              <a:t>правата</a:t>
            </a:r>
            <a:r>
              <a:rPr lang="en-US" sz="2400" dirty="0">
                <a:ea typeface="+mj-lt"/>
                <a:cs typeface="+mj-lt"/>
              </a:rPr>
              <a:t>, </a:t>
            </a:r>
            <a:r>
              <a:rPr lang="en-US" sz="2400" err="1">
                <a:ea typeface="+mj-lt"/>
                <a:cs typeface="+mj-lt"/>
              </a:rPr>
              <a:t>отговорностите</a:t>
            </a:r>
            <a:r>
              <a:rPr lang="en-US" sz="2400" dirty="0">
                <a:ea typeface="+mj-lt"/>
                <a:cs typeface="+mj-lt"/>
              </a:rPr>
              <a:t> и </a:t>
            </a:r>
            <a:r>
              <a:rPr lang="en-US" sz="2400" err="1">
                <a:ea typeface="+mj-lt"/>
                <a:cs typeface="+mj-lt"/>
              </a:rPr>
              <a:t>уважението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err="1">
                <a:ea typeface="+mj-lt"/>
                <a:cs typeface="+mj-lt"/>
              </a:rPr>
              <a:t>към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err="1">
                <a:ea typeface="+mj-lt"/>
                <a:cs typeface="+mj-lt"/>
              </a:rPr>
              <a:t>учителската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err="1">
                <a:ea typeface="+mj-lt"/>
                <a:cs typeface="+mj-lt"/>
              </a:rPr>
              <a:t>професия</a:t>
            </a:r>
            <a:r>
              <a:rPr lang="en-US" sz="2400" dirty="0">
                <a:ea typeface="+mj-lt"/>
                <a:cs typeface="+mj-lt"/>
              </a:rPr>
              <a:t>.</a:t>
            </a:r>
            <a:endParaRPr lang="en-US" sz="2400"/>
          </a:p>
          <a:p>
            <a:r>
              <a:rPr lang="en-US" sz="2400" dirty="0">
                <a:ea typeface="+mj-lt"/>
                <a:cs typeface="+mj-lt"/>
              </a:rPr>
              <a:t>В </a:t>
            </a:r>
            <a:r>
              <a:rPr lang="en-US" sz="2400" dirty="0" err="1">
                <a:ea typeface="+mj-lt"/>
                <a:cs typeface="+mj-lt"/>
              </a:rPr>
              <a:t>България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този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ден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се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отбелязва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като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b="1" dirty="0" err="1">
                <a:ea typeface="+mj-lt"/>
                <a:cs typeface="+mj-lt"/>
              </a:rPr>
              <a:t>ден</a:t>
            </a:r>
            <a:r>
              <a:rPr lang="en-US" sz="2400" b="1" dirty="0">
                <a:ea typeface="+mj-lt"/>
                <a:cs typeface="+mj-lt"/>
              </a:rPr>
              <a:t> </a:t>
            </a:r>
            <a:r>
              <a:rPr lang="en-US" sz="2400" b="1" dirty="0" err="1">
                <a:ea typeface="+mj-lt"/>
                <a:cs typeface="+mj-lt"/>
              </a:rPr>
              <a:t>на</a:t>
            </a:r>
            <a:r>
              <a:rPr lang="en-US" sz="2400" b="1" dirty="0">
                <a:ea typeface="+mj-lt"/>
                <a:cs typeface="+mj-lt"/>
              </a:rPr>
              <a:t> </a:t>
            </a:r>
            <a:r>
              <a:rPr lang="en-US" sz="2400" b="1" dirty="0" err="1">
                <a:ea typeface="+mj-lt"/>
                <a:cs typeface="+mj-lt"/>
              </a:rPr>
              <a:t>признателност</a:t>
            </a:r>
            <a:r>
              <a:rPr lang="en-US" sz="2400" b="1" dirty="0">
                <a:ea typeface="+mj-lt"/>
                <a:cs typeface="+mj-lt"/>
              </a:rPr>
              <a:t> </a:t>
            </a:r>
            <a:r>
              <a:rPr lang="en-US" sz="2400" b="1" dirty="0" err="1">
                <a:ea typeface="+mj-lt"/>
                <a:cs typeface="+mj-lt"/>
              </a:rPr>
              <a:t>към</a:t>
            </a:r>
            <a:r>
              <a:rPr lang="en-US" sz="2400" b="1" dirty="0">
                <a:ea typeface="+mj-lt"/>
                <a:cs typeface="+mj-lt"/>
              </a:rPr>
              <a:t> </a:t>
            </a:r>
            <a:r>
              <a:rPr lang="en-US" sz="2400" b="1" dirty="0" err="1">
                <a:ea typeface="+mj-lt"/>
                <a:cs typeface="+mj-lt"/>
              </a:rPr>
              <a:t>учителите</a:t>
            </a:r>
            <a:r>
              <a:rPr lang="en-US" sz="2400" dirty="0">
                <a:ea typeface="+mj-lt"/>
                <a:cs typeface="+mj-lt"/>
              </a:rPr>
              <a:t> – </a:t>
            </a:r>
            <a:r>
              <a:rPr lang="en-US" sz="2400" dirty="0" err="1">
                <a:ea typeface="+mj-lt"/>
                <a:cs typeface="+mj-lt"/>
              </a:rPr>
              <a:t>време</a:t>
            </a:r>
            <a:r>
              <a:rPr lang="en-US" sz="2400" dirty="0">
                <a:ea typeface="+mj-lt"/>
                <a:cs typeface="+mj-lt"/>
              </a:rPr>
              <a:t>, в </a:t>
            </a:r>
            <a:r>
              <a:rPr lang="en-US" sz="2400" dirty="0" err="1">
                <a:ea typeface="+mj-lt"/>
                <a:cs typeface="+mj-lt"/>
              </a:rPr>
              <a:t>което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ученици</a:t>
            </a:r>
            <a:r>
              <a:rPr lang="en-US" sz="2400" dirty="0">
                <a:ea typeface="+mj-lt"/>
                <a:cs typeface="+mj-lt"/>
              </a:rPr>
              <a:t>, </a:t>
            </a:r>
            <a:r>
              <a:rPr lang="en-US" sz="2400" dirty="0" err="1">
                <a:ea typeface="+mj-lt"/>
                <a:cs typeface="+mj-lt"/>
              </a:rPr>
              <a:t>родители</a:t>
            </a:r>
            <a:r>
              <a:rPr lang="en-US" sz="2400" dirty="0">
                <a:ea typeface="+mj-lt"/>
                <a:cs typeface="+mj-lt"/>
              </a:rPr>
              <a:t> и </a:t>
            </a:r>
            <a:r>
              <a:rPr lang="en-US" sz="2400" dirty="0" err="1">
                <a:ea typeface="+mj-lt"/>
                <a:cs typeface="+mj-lt"/>
              </a:rPr>
              <a:t>общество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изразяват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уважение</a:t>
            </a:r>
            <a:r>
              <a:rPr lang="en-US" sz="2400" dirty="0">
                <a:ea typeface="+mj-lt"/>
                <a:cs typeface="+mj-lt"/>
              </a:rPr>
              <a:t> и </a:t>
            </a:r>
            <a:r>
              <a:rPr lang="en-US" sz="2400" dirty="0" err="1">
                <a:ea typeface="+mj-lt"/>
                <a:cs typeface="+mj-lt"/>
              </a:rPr>
              <a:t>благодарност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към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своите</a:t>
            </a:r>
            <a:r>
              <a:rPr lang="en-US" sz="2400" dirty="0">
                <a:ea typeface="+mj-lt"/>
                <a:cs typeface="+mj-lt"/>
              </a:rPr>
              <a:t> </a:t>
            </a:r>
            <a:r>
              <a:rPr lang="en-US" sz="2400" dirty="0" err="1">
                <a:ea typeface="+mj-lt"/>
                <a:cs typeface="+mj-lt"/>
              </a:rPr>
              <a:t>наставници</a:t>
            </a:r>
            <a:r>
              <a:rPr lang="en-US" sz="2800" dirty="0">
                <a:ea typeface="+mj-lt"/>
                <a:cs typeface="+mj-lt"/>
              </a:rPr>
              <a:t>.</a:t>
            </a:r>
            <a:endParaRPr lang="en-US" sz="2800"/>
          </a:p>
          <a:p>
            <a:endParaRPr lang="en-US" dirty="0"/>
          </a:p>
        </p:txBody>
      </p:sp>
      <p:pic>
        <p:nvPicPr>
          <p:cNvPr id="26" name="Picture Placeholder 25" descr="Картина, която съдържа карта, рисунка, глобус, изкуство&#10;&#10;Генерирано от ИИ съдържание може да е неправилно.">
            <a:extLst>
              <a:ext uri="{FF2B5EF4-FFF2-40B4-BE49-F238E27FC236}">
                <a16:creationId xmlns:a16="http://schemas.microsoft.com/office/drawing/2014/main" id="{CCC5E8C3-3A4C-E561-BE69-845252ECDBE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l="13137" r="13137"/>
          <a:stretch/>
        </p:blipFill>
        <p:spPr>
          <a:xfrm rot="900000" flipH="1">
            <a:off x="7187680" y="4530026"/>
            <a:ext cx="1844133" cy="2279500"/>
          </a:xfrm>
          <a:ln w="127000">
            <a:solidFill>
              <a:schemeClr val="bg1"/>
            </a:solidFill>
            <a:miter lim="800000"/>
          </a:ln>
        </p:spPr>
      </p:pic>
      <p:pic>
        <p:nvPicPr>
          <p:cNvPr id="37" name="Picture Placeholder 36" descr="Картина, която съдържа дрехи, Човешко лице, човек, на закрито&#10;&#10;Генерирано от ИИ съдържание може да е неправилно.">
            <a:extLst>
              <a:ext uri="{FF2B5EF4-FFF2-40B4-BE49-F238E27FC236}">
                <a16:creationId xmlns:a16="http://schemas.microsoft.com/office/drawing/2014/main" id="{D74034A1-AFF2-F272-0BB9-92E3A44F504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15923" b="15923"/>
          <a:stretch/>
        </p:blipFill>
        <p:spPr>
          <a:xfrm rot="1380000">
            <a:off x="7562851" y="110604"/>
            <a:ext cx="3901770" cy="2327819"/>
          </a:xfrm>
          <a:prstGeom prst="rect">
            <a:avLst/>
          </a:prstGeom>
          <a:ln w="127000">
            <a:solidFill>
              <a:schemeClr val="bg1"/>
            </a:solidFill>
            <a:miter lim="800000"/>
          </a:ln>
        </p:spPr>
      </p:pic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73F71C3C-7A3E-77B9-527D-808156EEE6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32052" y="520176"/>
            <a:ext cx="5614843" cy="74980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400" err="1">
                <a:solidFill>
                  <a:schemeClr val="accent6">
                    <a:lumMod val="75000"/>
                  </a:schemeClr>
                </a:solidFill>
                <a:latin typeface="Broadway"/>
              </a:rPr>
              <a:t>История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Broadway"/>
              </a:rPr>
              <a:t> </a:t>
            </a:r>
            <a:r>
              <a:rPr lang="en-US" sz="4400" err="1">
                <a:solidFill>
                  <a:schemeClr val="accent6">
                    <a:lumMod val="75000"/>
                  </a:schemeClr>
                </a:solidFill>
                <a:latin typeface="Broadway"/>
              </a:rPr>
              <a:t>на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Broadway"/>
              </a:rPr>
              <a:t> </a:t>
            </a:r>
            <a:r>
              <a:rPr lang="en-US" sz="4400" err="1">
                <a:solidFill>
                  <a:schemeClr val="accent6">
                    <a:lumMod val="75000"/>
                  </a:schemeClr>
                </a:solidFill>
                <a:latin typeface="Broadway"/>
              </a:rPr>
              <a:t>празника</a:t>
            </a:r>
            <a:endParaRPr lang="en-US" sz="4400">
              <a:solidFill>
                <a:schemeClr val="accent6">
                  <a:lumMod val="75000"/>
                </a:schemeClr>
              </a:solidFill>
              <a:latin typeface="Broadway" pitchFamily="82" charset="77"/>
            </a:endParaRPr>
          </a:p>
          <a:p>
            <a:endParaRPr lang="en-US" dirty="0"/>
          </a:p>
        </p:txBody>
      </p:sp>
      <p:pic>
        <p:nvPicPr>
          <p:cNvPr id="11" name="Picture Placeholder 10" descr="Картина, която съдържа дрехи, човек, Човешко лице, обзавеждане&#10;&#10;Генерирано от ИИ съдържание може да е неправилно.">
            <a:extLst>
              <a:ext uri="{FF2B5EF4-FFF2-40B4-BE49-F238E27FC236}">
                <a16:creationId xmlns:a16="http://schemas.microsoft.com/office/drawing/2014/main" id="{E33AACA7-5DE7-196B-A899-9EAC36FC296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836" t="21720" r="-557" b="35269"/>
          <a:stretch>
            <a:fillRect/>
          </a:stretch>
        </p:blipFill>
        <p:spPr>
          <a:xfrm>
            <a:off x="7960437" y="2347891"/>
            <a:ext cx="4116828" cy="2171319"/>
          </a:xfrm>
          <a:ln w="127000">
            <a:solidFill>
              <a:schemeClr val="bg1"/>
            </a:solidFill>
            <a:miter lim="800000"/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B9B760B-25C7-602F-0B77-4E61854A79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1517" y="1271498"/>
            <a:ext cx="1585791" cy="140675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AF6C9F5-18E1-CED9-4489-A3645E0168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315064">
            <a:off x="6653875" y="3918112"/>
            <a:ext cx="1213161" cy="1076467"/>
          </a:xfrm>
          <a:prstGeom prst="rect">
            <a:avLst/>
          </a:prstGeom>
        </p:spPr>
      </p:pic>
      <p:pic>
        <p:nvPicPr>
          <p:cNvPr id="22" name="Picture Placeholder 21" descr="Картина, която съдържа рисунка, Детско изкуство, торта за рожден ден, книга&#10;&#10;Генерирано от ИИ съдържание може да е неправилно.">
            <a:extLst>
              <a:ext uri="{FF2B5EF4-FFF2-40B4-BE49-F238E27FC236}">
                <a16:creationId xmlns:a16="http://schemas.microsoft.com/office/drawing/2014/main" id="{50FAF329-E8C4-640A-1185-B812A207FE6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7"/>
          <a:srcRect t="28999" b="28999"/>
          <a:stretch/>
        </p:blipFill>
        <p:spPr>
          <a:xfrm rot="720000" flipH="1">
            <a:off x="9620001" y="4939797"/>
            <a:ext cx="2419830" cy="1684514"/>
          </a:xfrm>
          <a:ln w="127000">
            <a:solidFill>
              <a:schemeClr val="bg1"/>
            </a:solidFill>
            <a:miter lim="800000"/>
          </a:ln>
        </p:spPr>
      </p:pic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CF5E69D2-1643-2814-BC07-8CE29F6665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bg-BG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5688203"/>
      </p:ext>
    </p:extLst>
  </p:cSld>
  <p:clrMapOvr>
    <a:masterClrMapping/>
  </p:clrMapOvr>
  <p:transition advTm="20000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805C4736-2F6E-8C59-589C-F71566058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173" y="4796413"/>
            <a:ext cx="8989972" cy="886968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Ролята</a:t>
            </a:r>
            <a:r>
              <a:rPr lang="en-US" b="1" dirty="0"/>
              <a:t> </a:t>
            </a:r>
            <a:r>
              <a:rPr lang="en-US" b="1" dirty="0" err="1"/>
              <a:t>на</a:t>
            </a:r>
            <a:r>
              <a:rPr lang="en-US" b="1" dirty="0"/>
              <a:t> </a:t>
            </a:r>
            <a:r>
              <a:rPr lang="en-US" b="1" dirty="0" err="1"/>
              <a:t>учителя</a:t>
            </a:r>
            <a:endParaRPr lang="bg-BG" dirty="0" err="1"/>
          </a:p>
          <a:p>
            <a:pPr marL="285750" indent="-285750">
              <a:buFont typeface="Arial"/>
              <a:buChar char="•"/>
            </a:pPr>
            <a:r>
              <a:rPr lang="en-US" sz="4000" err="1">
                <a:ea typeface="+mj-lt"/>
                <a:cs typeface="+mj-lt"/>
              </a:rPr>
              <a:t>Учителят</a:t>
            </a:r>
            <a:r>
              <a:rPr lang="en-US" sz="4000" dirty="0">
                <a:ea typeface="+mj-lt"/>
                <a:cs typeface="+mj-lt"/>
              </a:rPr>
              <a:t> е </a:t>
            </a:r>
            <a:r>
              <a:rPr lang="en-US" sz="4000" err="1">
                <a:ea typeface="+mj-lt"/>
                <a:cs typeface="+mj-lt"/>
              </a:rPr>
              <a:t>не</a:t>
            </a:r>
            <a:r>
              <a:rPr lang="en-US" sz="4000" dirty="0">
                <a:ea typeface="+mj-lt"/>
                <a:cs typeface="+mj-lt"/>
              </a:rPr>
              <a:t> </a:t>
            </a:r>
            <a:r>
              <a:rPr lang="en-US" sz="4000" err="1">
                <a:ea typeface="+mj-lt"/>
                <a:cs typeface="+mj-lt"/>
              </a:rPr>
              <a:t>само</a:t>
            </a:r>
            <a:r>
              <a:rPr lang="en-US" sz="4000" dirty="0">
                <a:ea typeface="+mj-lt"/>
                <a:cs typeface="+mj-lt"/>
              </a:rPr>
              <a:t> </a:t>
            </a:r>
            <a:r>
              <a:rPr lang="en-US" sz="4000" err="1">
                <a:ea typeface="+mj-lt"/>
                <a:cs typeface="+mj-lt"/>
              </a:rPr>
              <a:t>носител</a:t>
            </a:r>
            <a:r>
              <a:rPr lang="en-US" sz="4000" dirty="0">
                <a:ea typeface="+mj-lt"/>
                <a:cs typeface="+mj-lt"/>
              </a:rPr>
              <a:t> </a:t>
            </a:r>
            <a:r>
              <a:rPr lang="en-US" sz="4000" err="1">
                <a:ea typeface="+mj-lt"/>
                <a:cs typeface="+mj-lt"/>
              </a:rPr>
              <a:t>на</a:t>
            </a:r>
            <a:r>
              <a:rPr lang="en-US" sz="4000" dirty="0">
                <a:ea typeface="+mj-lt"/>
                <a:cs typeface="+mj-lt"/>
              </a:rPr>
              <a:t> </a:t>
            </a:r>
            <a:r>
              <a:rPr lang="en-US" sz="4000" err="1">
                <a:ea typeface="+mj-lt"/>
                <a:cs typeface="+mj-lt"/>
              </a:rPr>
              <a:t>знания</a:t>
            </a:r>
            <a:r>
              <a:rPr lang="en-US" sz="4000" dirty="0">
                <a:ea typeface="+mj-lt"/>
                <a:cs typeface="+mj-lt"/>
              </a:rPr>
              <a:t>, </a:t>
            </a:r>
            <a:r>
              <a:rPr lang="en-US" sz="4000" err="1">
                <a:ea typeface="+mj-lt"/>
                <a:cs typeface="+mj-lt"/>
              </a:rPr>
              <a:t>но</a:t>
            </a:r>
            <a:r>
              <a:rPr lang="en-US" sz="4000" dirty="0">
                <a:ea typeface="+mj-lt"/>
                <a:cs typeface="+mj-lt"/>
              </a:rPr>
              <a:t> и </a:t>
            </a:r>
            <a:r>
              <a:rPr lang="en-US" sz="4000" b="1" err="1">
                <a:ea typeface="+mj-lt"/>
                <a:cs typeface="+mj-lt"/>
              </a:rPr>
              <a:t>водач</a:t>
            </a:r>
            <a:r>
              <a:rPr lang="en-US" sz="4000" b="1" dirty="0">
                <a:ea typeface="+mj-lt"/>
                <a:cs typeface="+mj-lt"/>
              </a:rPr>
              <a:t>, </a:t>
            </a:r>
            <a:r>
              <a:rPr lang="en-US" sz="4000" b="1" err="1">
                <a:ea typeface="+mj-lt"/>
                <a:cs typeface="+mj-lt"/>
              </a:rPr>
              <a:t>наставник</a:t>
            </a:r>
            <a:r>
              <a:rPr lang="en-US" sz="4000" b="1" dirty="0">
                <a:ea typeface="+mj-lt"/>
                <a:cs typeface="+mj-lt"/>
              </a:rPr>
              <a:t> и </a:t>
            </a:r>
            <a:r>
              <a:rPr lang="en-US" sz="4000" b="1" err="1">
                <a:ea typeface="+mj-lt"/>
                <a:cs typeface="+mj-lt"/>
              </a:rPr>
              <a:t>вдъхновител</a:t>
            </a:r>
            <a:r>
              <a:rPr lang="en-US" sz="4000" dirty="0">
                <a:ea typeface="+mj-lt"/>
                <a:cs typeface="+mj-lt"/>
              </a:rPr>
              <a:t>.</a:t>
            </a:r>
            <a:endParaRPr lang="en-US" sz="4000" dirty="0"/>
          </a:p>
          <a:p>
            <a:pPr marL="285750" indent="-285750">
              <a:buFont typeface="Arial"/>
              <a:buChar char="•"/>
            </a:pPr>
            <a:r>
              <a:rPr lang="en-US" sz="4000" err="1">
                <a:ea typeface="+mj-lt"/>
                <a:cs typeface="+mj-lt"/>
              </a:rPr>
              <a:t>Той</a:t>
            </a:r>
            <a:r>
              <a:rPr lang="en-US" sz="4000" dirty="0">
                <a:ea typeface="+mj-lt"/>
                <a:cs typeface="+mj-lt"/>
              </a:rPr>
              <a:t> </a:t>
            </a:r>
            <a:r>
              <a:rPr lang="en-US" sz="4000" err="1">
                <a:ea typeface="+mj-lt"/>
                <a:cs typeface="+mj-lt"/>
              </a:rPr>
              <a:t>подпомага</a:t>
            </a:r>
            <a:r>
              <a:rPr lang="en-US" sz="4000" dirty="0">
                <a:ea typeface="+mj-lt"/>
                <a:cs typeface="+mj-lt"/>
              </a:rPr>
              <a:t> </a:t>
            </a:r>
            <a:r>
              <a:rPr lang="en-US" sz="4000" err="1">
                <a:ea typeface="+mj-lt"/>
                <a:cs typeface="+mj-lt"/>
              </a:rPr>
              <a:t>личностното</a:t>
            </a:r>
            <a:r>
              <a:rPr lang="en-US" sz="4000" dirty="0">
                <a:ea typeface="+mj-lt"/>
                <a:cs typeface="+mj-lt"/>
              </a:rPr>
              <a:t> и </a:t>
            </a:r>
            <a:r>
              <a:rPr lang="en-US" sz="4000" err="1">
                <a:ea typeface="+mj-lt"/>
                <a:cs typeface="+mj-lt"/>
              </a:rPr>
              <a:t>духовното</a:t>
            </a:r>
            <a:r>
              <a:rPr lang="en-US" sz="4000" dirty="0">
                <a:ea typeface="+mj-lt"/>
                <a:cs typeface="+mj-lt"/>
              </a:rPr>
              <a:t> </a:t>
            </a:r>
            <a:r>
              <a:rPr lang="en-US" sz="4000" err="1">
                <a:ea typeface="+mj-lt"/>
                <a:cs typeface="+mj-lt"/>
              </a:rPr>
              <a:t>израстване</a:t>
            </a:r>
            <a:r>
              <a:rPr lang="en-US" sz="4000" dirty="0">
                <a:ea typeface="+mj-lt"/>
                <a:cs typeface="+mj-lt"/>
              </a:rPr>
              <a:t> </a:t>
            </a:r>
            <a:r>
              <a:rPr lang="en-US" sz="4000" err="1">
                <a:ea typeface="+mj-lt"/>
                <a:cs typeface="+mj-lt"/>
              </a:rPr>
              <a:t>на</a:t>
            </a:r>
            <a:r>
              <a:rPr lang="en-US" sz="4000" dirty="0">
                <a:ea typeface="+mj-lt"/>
                <a:cs typeface="+mj-lt"/>
              </a:rPr>
              <a:t> </a:t>
            </a:r>
            <a:r>
              <a:rPr lang="en-US" sz="4000" err="1">
                <a:ea typeface="+mj-lt"/>
                <a:cs typeface="+mj-lt"/>
              </a:rPr>
              <a:t>своите</a:t>
            </a:r>
            <a:r>
              <a:rPr lang="en-US" sz="4000" dirty="0">
                <a:ea typeface="+mj-lt"/>
                <a:cs typeface="+mj-lt"/>
              </a:rPr>
              <a:t> </a:t>
            </a:r>
            <a:r>
              <a:rPr lang="en-US" sz="4000" err="1">
                <a:ea typeface="+mj-lt"/>
                <a:cs typeface="+mj-lt"/>
              </a:rPr>
              <a:t>ученици</a:t>
            </a:r>
            <a:r>
              <a:rPr lang="en-US" sz="4000" dirty="0">
                <a:ea typeface="+mj-lt"/>
                <a:cs typeface="+mj-lt"/>
              </a:rPr>
              <a:t>.</a:t>
            </a:r>
            <a:endParaRPr lang="en-US" sz="4000" dirty="0"/>
          </a:p>
          <a:p>
            <a:pPr marL="285750" indent="-285750">
              <a:buFont typeface="Arial"/>
              <a:buChar char="•"/>
            </a:pPr>
            <a:r>
              <a:rPr lang="en-US" sz="4000" err="1">
                <a:ea typeface="+mj-lt"/>
                <a:cs typeface="+mj-lt"/>
              </a:rPr>
              <a:t>Учителят</a:t>
            </a:r>
            <a:r>
              <a:rPr lang="en-US" sz="4000" dirty="0">
                <a:ea typeface="+mj-lt"/>
                <a:cs typeface="+mj-lt"/>
              </a:rPr>
              <a:t> </a:t>
            </a:r>
            <a:r>
              <a:rPr lang="en-US" sz="4000" err="1">
                <a:ea typeface="+mj-lt"/>
                <a:cs typeface="+mj-lt"/>
              </a:rPr>
              <a:t>възпитава</a:t>
            </a:r>
            <a:r>
              <a:rPr lang="en-US" sz="4000" dirty="0">
                <a:ea typeface="+mj-lt"/>
                <a:cs typeface="+mj-lt"/>
              </a:rPr>
              <a:t> </a:t>
            </a:r>
            <a:r>
              <a:rPr lang="en-US" sz="4000" err="1">
                <a:ea typeface="+mj-lt"/>
                <a:cs typeface="+mj-lt"/>
              </a:rPr>
              <a:t>ценности</a:t>
            </a:r>
            <a:r>
              <a:rPr lang="en-US" sz="4000" dirty="0">
                <a:ea typeface="+mj-lt"/>
                <a:cs typeface="+mj-lt"/>
              </a:rPr>
              <a:t> </a:t>
            </a:r>
            <a:r>
              <a:rPr lang="en-US" sz="4000" err="1">
                <a:ea typeface="+mj-lt"/>
                <a:cs typeface="+mj-lt"/>
              </a:rPr>
              <a:t>като</a:t>
            </a:r>
            <a:r>
              <a:rPr lang="en-US" sz="4000" dirty="0">
                <a:ea typeface="+mj-lt"/>
                <a:cs typeface="+mj-lt"/>
              </a:rPr>
              <a:t> </a:t>
            </a:r>
            <a:r>
              <a:rPr lang="en-US" sz="4000" b="1" err="1">
                <a:ea typeface="+mj-lt"/>
                <a:cs typeface="+mj-lt"/>
              </a:rPr>
              <a:t>честност</a:t>
            </a:r>
            <a:r>
              <a:rPr lang="en-US" sz="4000" b="1" dirty="0">
                <a:ea typeface="+mj-lt"/>
                <a:cs typeface="+mj-lt"/>
              </a:rPr>
              <a:t>, </a:t>
            </a:r>
            <a:r>
              <a:rPr lang="en-US" sz="4000" b="1" err="1">
                <a:ea typeface="+mj-lt"/>
                <a:cs typeface="+mj-lt"/>
              </a:rPr>
              <a:t>отговорност</a:t>
            </a:r>
            <a:r>
              <a:rPr lang="en-US" sz="4000" b="1" dirty="0">
                <a:ea typeface="+mj-lt"/>
                <a:cs typeface="+mj-lt"/>
              </a:rPr>
              <a:t> и </a:t>
            </a:r>
            <a:r>
              <a:rPr lang="en-US" sz="4000" b="1" err="1">
                <a:ea typeface="+mj-lt"/>
                <a:cs typeface="+mj-lt"/>
              </a:rPr>
              <a:t>уважение</a:t>
            </a:r>
            <a:r>
              <a:rPr lang="en-US" sz="4000" dirty="0">
                <a:ea typeface="+mj-lt"/>
                <a:cs typeface="+mj-lt"/>
              </a:rPr>
              <a:t>.</a:t>
            </a:r>
            <a:endParaRPr lang="en-US" sz="4000" dirty="0"/>
          </a:p>
          <a:p>
            <a:pPr marL="285750" indent="-285750">
              <a:buFont typeface="Arial"/>
              <a:buChar char="•"/>
            </a:pPr>
            <a:r>
              <a:rPr lang="en-US" sz="4000" err="1">
                <a:ea typeface="+mj-lt"/>
                <a:cs typeface="+mj-lt"/>
              </a:rPr>
              <a:t>Чрез</a:t>
            </a:r>
            <a:r>
              <a:rPr lang="en-US" sz="4000" dirty="0">
                <a:ea typeface="+mj-lt"/>
                <a:cs typeface="+mj-lt"/>
              </a:rPr>
              <a:t> </a:t>
            </a:r>
            <a:r>
              <a:rPr lang="en-US" sz="4000" err="1">
                <a:ea typeface="+mj-lt"/>
                <a:cs typeface="+mj-lt"/>
              </a:rPr>
              <a:t>своя</a:t>
            </a:r>
            <a:r>
              <a:rPr lang="en-US" sz="4000" dirty="0">
                <a:ea typeface="+mj-lt"/>
                <a:cs typeface="+mj-lt"/>
              </a:rPr>
              <a:t> </a:t>
            </a:r>
            <a:r>
              <a:rPr lang="en-US" sz="4000" err="1">
                <a:ea typeface="+mj-lt"/>
                <a:cs typeface="+mj-lt"/>
              </a:rPr>
              <a:t>труд</a:t>
            </a:r>
            <a:r>
              <a:rPr lang="en-US" sz="4000" dirty="0">
                <a:ea typeface="+mj-lt"/>
                <a:cs typeface="+mj-lt"/>
              </a:rPr>
              <a:t> </a:t>
            </a:r>
            <a:r>
              <a:rPr lang="en-US" sz="4000" err="1">
                <a:ea typeface="+mj-lt"/>
                <a:cs typeface="+mj-lt"/>
              </a:rPr>
              <a:t>той</a:t>
            </a:r>
            <a:r>
              <a:rPr lang="en-US" sz="4000" dirty="0">
                <a:ea typeface="+mj-lt"/>
                <a:cs typeface="+mj-lt"/>
              </a:rPr>
              <a:t> </a:t>
            </a:r>
            <a:r>
              <a:rPr lang="en-US" sz="4000" err="1">
                <a:ea typeface="+mj-lt"/>
                <a:cs typeface="+mj-lt"/>
              </a:rPr>
              <a:t>оформя</a:t>
            </a:r>
            <a:r>
              <a:rPr lang="en-US" sz="4000" dirty="0">
                <a:ea typeface="+mj-lt"/>
                <a:cs typeface="+mj-lt"/>
              </a:rPr>
              <a:t> </a:t>
            </a:r>
            <a:r>
              <a:rPr lang="en-US" sz="4000" b="1" err="1">
                <a:ea typeface="+mj-lt"/>
                <a:cs typeface="+mj-lt"/>
              </a:rPr>
              <a:t>бъдещето</a:t>
            </a:r>
            <a:r>
              <a:rPr lang="en-US" sz="4000" b="1" dirty="0">
                <a:ea typeface="+mj-lt"/>
                <a:cs typeface="+mj-lt"/>
              </a:rPr>
              <a:t> </a:t>
            </a:r>
            <a:r>
              <a:rPr lang="en-US" sz="4000" b="1" err="1">
                <a:ea typeface="+mj-lt"/>
                <a:cs typeface="+mj-lt"/>
              </a:rPr>
              <a:t>на</a:t>
            </a:r>
            <a:r>
              <a:rPr lang="en-US" sz="4000" b="1" dirty="0">
                <a:ea typeface="+mj-lt"/>
                <a:cs typeface="+mj-lt"/>
              </a:rPr>
              <a:t> </a:t>
            </a:r>
            <a:r>
              <a:rPr lang="en-US" sz="4000" b="1" err="1">
                <a:ea typeface="+mj-lt"/>
                <a:cs typeface="+mj-lt"/>
              </a:rPr>
              <a:t>обществото</a:t>
            </a:r>
            <a:r>
              <a:rPr lang="en-US" sz="4000" dirty="0">
                <a:ea typeface="+mj-lt"/>
                <a:cs typeface="+mj-lt"/>
              </a:rPr>
              <a:t>.</a:t>
            </a:r>
            <a:endParaRPr lang="en-US" sz="4000" dirty="0"/>
          </a:p>
          <a:p>
            <a:endParaRPr lang="en-US" sz="4000" dirty="0"/>
          </a:p>
        </p:txBody>
      </p:sp>
      <p:pic>
        <p:nvPicPr>
          <p:cNvPr id="9" name="Picture Placeholder 8" descr="Картина, която съдържа рисунка, скица, анимирана рисунка, илюстрация&#10;&#10;Генерирано от ИИ съдържание може да е неправилно.">
            <a:extLst>
              <a:ext uri="{FF2B5EF4-FFF2-40B4-BE49-F238E27FC236}">
                <a16:creationId xmlns:a16="http://schemas.microsoft.com/office/drawing/2014/main" id="{876EFCBB-55A8-BBB5-1C3F-0084B0C137D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5778" r="5778"/>
          <a:stretch/>
        </p:blipFill>
        <p:spPr>
          <a:xfrm rot="-660000" flipH="1">
            <a:off x="3223258" y="4930740"/>
            <a:ext cx="1605639" cy="2028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8A16C26-0E03-F6B8-A60B-54129A285E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-1119904" y="2364044"/>
            <a:ext cx="5614843" cy="74980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-</a:t>
            </a:r>
          </a:p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0FCD4DE-C617-2BEA-4465-7B63EE37F2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51759" y="6098944"/>
            <a:ext cx="4599432" cy="420624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7F96897-1199-03D2-0C1A-F5694479C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457" y="3118244"/>
            <a:ext cx="1346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130901"/>
      </p:ext>
    </p:extLst>
  </p:cSld>
  <p:clrMapOvr>
    <a:masterClrMapping/>
  </p:clrMapOvr>
  <p:transition advTm="20000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34E832DC-2D18-AAE5-931C-174F0B756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pic>
        <p:nvPicPr>
          <p:cNvPr id="10" name="Picture Placeholder 9" descr="Картина, която съдържа текст, цвете, рисунка, Детско изкуство&#10;&#10;Генерирано от ИИ съдържание може да е неправилно.">
            <a:extLst>
              <a:ext uri="{FF2B5EF4-FFF2-40B4-BE49-F238E27FC236}">
                <a16:creationId xmlns:a16="http://schemas.microsoft.com/office/drawing/2014/main" id="{2BD9969A-5392-4F7F-0969-69D4E079EE1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5749" b="25749"/>
          <a:stretch/>
        </p:blipFill>
        <p:spPr>
          <a:xfrm rot="20820000">
            <a:off x="7398031" y="455510"/>
            <a:ext cx="4282522" cy="2395728"/>
          </a:xfrm>
          <a:ln w="127000">
            <a:solidFill>
              <a:schemeClr val="bg1"/>
            </a:solidFill>
            <a:miter lim="800000"/>
          </a:ln>
        </p:spPr>
      </p:pic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EC255B08-5E4D-0A47-2E55-4FADF5DD77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5785" y="598221"/>
            <a:ext cx="6637802" cy="389175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000" b="1" err="1"/>
              <a:t>Благодарност</a:t>
            </a:r>
            <a:r>
              <a:rPr lang="en-US" sz="4000" b="1" dirty="0"/>
              <a:t> </a:t>
            </a:r>
            <a:r>
              <a:rPr lang="en-US" sz="4000" b="1" err="1"/>
              <a:t>към</a:t>
            </a:r>
            <a:r>
              <a:rPr lang="en-US" sz="4000" b="1" dirty="0"/>
              <a:t> </a:t>
            </a:r>
            <a:r>
              <a:rPr lang="en-US" sz="4000" b="1" err="1"/>
              <a:t>учителите</a:t>
            </a:r>
            <a:endParaRPr lang="bg-BG" sz="4000"/>
          </a:p>
          <a:p>
            <a:pPr marL="285750" indent="-285750">
              <a:buFont typeface="Arial"/>
              <a:buChar char="•"/>
            </a:pPr>
            <a:r>
              <a:rPr lang="en-US" sz="2800" dirty="0">
                <a:ea typeface="+mn-lt"/>
                <a:cs typeface="+mn-lt"/>
              </a:rPr>
              <a:t>„</a:t>
            </a:r>
            <a:r>
              <a:rPr lang="en-US" sz="2800" err="1">
                <a:ea typeface="+mn-lt"/>
                <a:cs typeface="+mn-lt"/>
              </a:rPr>
              <a:t>Учителите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са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тези</a:t>
            </a:r>
            <a:r>
              <a:rPr lang="en-US" sz="2800" dirty="0">
                <a:ea typeface="+mn-lt"/>
                <a:cs typeface="+mn-lt"/>
              </a:rPr>
              <a:t>, </a:t>
            </a:r>
            <a:r>
              <a:rPr lang="en-US" sz="2800" err="1">
                <a:ea typeface="+mn-lt"/>
                <a:cs typeface="+mn-lt"/>
              </a:rPr>
              <a:t>които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отварят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вратите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към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бъдещето</a:t>
            </a:r>
            <a:r>
              <a:rPr lang="en-US" sz="2800" dirty="0">
                <a:ea typeface="+mn-lt"/>
                <a:cs typeface="+mn-lt"/>
              </a:rPr>
              <a:t>.“</a:t>
            </a:r>
            <a:endParaRPr lang="en-US" sz="2800"/>
          </a:p>
          <a:p>
            <a:pPr marL="285750" indent="-285750">
              <a:buFont typeface="Arial"/>
              <a:buChar char="•"/>
            </a:pPr>
            <a:r>
              <a:rPr lang="en-US" sz="2800" err="1">
                <a:ea typeface="+mn-lt"/>
                <a:cs typeface="+mn-lt"/>
              </a:rPr>
              <a:t>Изразяваме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своята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b="1" err="1">
                <a:ea typeface="+mn-lt"/>
                <a:cs typeface="+mn-lt"/>
              </a:rPr>
              <a:t>искрена</a:t>
            </a:r>
            <a:r>
              <a:rPr lang="en-US" sz="2800" b="1" dirty="0">
                <a:ea typeface="+mn-lt"/>
                <a:cs typeface="+mn-lt"/>
              </a:rPr>
              <a:t> </a:t>
            </a:r>
            <a:r>
              <a:rPr lang="en-US" sz="2800" b="1" err="1">
                <a:ea typeface="+mn-lt"/>
                <a:cs typeface="+mn-lt"/>
              </a:rPr>
              <a:t>признателност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за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всеотдайността</a:t>
            </a:r>
            <a:r>
              <a:rPr lang="en-US" sz="2800" dirty="0">
                <a:ea typeface="+mn-lt"/>
                <a:cs typeface="+mn-lt"/>
              </a:rPr>
              <a:t>, </a:t>
            </a:r>
            <a:r>
              <a:rPr lang="en-US" sz="2800" err="1">
                <a:ea typeface="+mn-lt"/>
                <a:cs typeface="+mn-lt"/>
              </a:rPr>
              <a:t>търпението</a:t>
            </a:r>
            <a:r>
              <a:rPr lang="en-US" sz="2800" dirty="0">
                <a:ea typeface="+mn-lt"/>
                <a:cs typeface="+mn-lt"/>
              </a:rPr>
              <a:t> и </a:t>
            </a:r>
            <a:r>
              <a:rPr lang="en-US" sz="2800" err="1">
                <a:ea typeface="+mn-lt"/>
                <a:cs typeface="+mn-lt"/>
              </a:rPr>
              <a:t>усилията</a:t>
            </a:r>
            <a:r>
              <a:rPr lang="en-US" sz="2800" dirty="0">
                <a:ea typeface="+mn-lt"/>
                <a:cs typeface="+mn-lt"/>
              </a:rPr>
              <a:t>, </a:t>
            </a:r>
            <a:r>
              <a:rPr lang="en-US" sz="2800" err="1">
                <a:ea typeface="+mn-lt"/>
                <a:cs typeface="+mn-lt"/>
              </a:rPr>
              <a:t>които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влагате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всеки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ден</a:t>
            </a:r>
            <a:r>
              <a:rPr lang="en-US" sz="2800" dirty="0">
                <a:ea typeface="+mn-lt"/>
                <a:cs typeface="+mn-lt"/>
              </a:rPr>
              <a:t>.</a:t>
            </a:r>
            <a:endParaRPr lang="en-US" sz="2800"/>
          </a:p>
          <a:p>
            <a:pPr marL="285750" indent="-285750">
              <a:buFont typeface="Arial"/>
              <a:buChar char="•"/>
            </a:pPr>
            <a:r>
              <a:rPr lang="en-US" sz="2800" err="1">
                <a:ea typeface="+mn-lt"/>
                <a:cs typeface="+mn-lt"/>
              </a:rPr>
              <a:t>Благодарение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на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Вас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придобиваме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не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само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знания</a:t>
            </a:r>
            <a:r>
              <a:rPr lang="en-US" sz="2800" dirty="0">
                <a:ea typeface="+mn-lt"/>
                <a:cs typeface="+mn-lt"/>
              </a:rPr>
              <a:t>, </a:t>
            </a:r>
            <a:r>
              <a:rPr lang="en-US" sz="2800" err="1">
                <a:ea typeface="+mn-lt"/>
                <a:cs typeface="+mn-lt"/>
              </a:rPr>
              <a:t>но</a:t>
            </a:r>
            <a:r>
              <a:rPr lang="en-US" sz="2800" dirty="0">
                <a:ea typeface="+mn-lt"/>
                <a:cs typeface="+mn-lt"/>
              </a:rPr>
              <a:t> и </a:t>
            </a:r>
            <a:r>
              <a:rPr lang="en-US" sz="2800" err="1">
                <a:ea typeface="+mn-lt"/>
                <a:cs typeface="+mn-lt"/>
              </a:rPr>
              <a:t>ценности</a:t>
            </a:r>
            <a:r>
              <a:rPr lang="en-US" sz="2800" dirty="0">
                <a:ea typeface="+mn-lt"/>
                <a:cs typeface="+mn-lt"/>
              </a:rPr>
              <a:t>, </a:t>
            </a:r>
            <a:r>
              <a:rPr lang="en-US" sz="2800" err="1">
                <a:ea typeface="+mn-lt"/>
                <a:cs typeface="+mn-lt"/>
              </a:rPr>
              <a:t>които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ни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изграждат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като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личности</a:t>
            </a:r>
            <a:r>
              <a:rPr lang="en-US" sz="2800" dirty="0">
                <a:ea typeface="+mn-lt"/>
                <a:cs typeface="+mn-lt"/>
              </a:rPr>
              <a:t>.</a:t>
            </a:r>
            <a:endParaRPr lang="en-US" sz="2800"/>
          </a:p>
          <a:p>
            <a:pPr marL="285750" indent="-285750">
              <a:buFont typeface="Arial"/>
              <a:buChar char="•"/>
            </a:pPr>
            <a:r>
              <a:rPr lang="en-US" sz="2800" err="1">
                <a:ea typeface="+mn-lt"/>
                <a:cs typeface="+mn-lt"/>
              </a:rPr>
              <a:t>Вашата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работа</a:t>
            </a:r>
            <a:r>
              <a:rPr lang="en-US" sz="2800" dirty="0">
                <a:ea typeface="+mn-lt"/>
                <a:cs typeface="+mn-lt"/>
              </a:rPr>
              <a:t> е </a:t>
            </a:r>
            <a:r>
              <a:rPr lang="en-US" sz="2800" err="1">
                <a:ea typeface="+mn-lt"/>
                <a:cs typeface="+mn-lt"/>
              </a:rPr>
              <a:t>вдъхновение</a:t>
            </a:r>
            <a:r>
              <a:rPr lang="en-US" sz="2800" dirty="0">
                <a:ea typeface="+mn-lt"/>
                <a:cs typeface="+mn-lt"/>
              </a:rPr>
              <a:t> и </a:t>
            </a:r>
            <a:r>
              <a:rPr lang="en-US" sz="2800" err="1">
                <a:ea typeface="+mn-lt"/>
                <a:cs typeface="+mn-lt"/>
              </a:rPr>
              <a:t>пример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за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поколения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ученици</a:t>
            </a:r>
            <a:r>
              <a:rPr lang="en-US" sz="2800" dirty="0">
                <a:ea typeface="+mn-lt"/>
                <a:cs typeface="+mn-lt"/>
              </a:rPr>
              <a:t>.</a:t>
            </a:r>
            <a:endParaRPr lang="en-US" sz="280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B50ABD1-BA93-A7DF-E050-D788CEB39B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13" name="Picture Placeholder 9" descr="Картина, която съдържа скица, рисунка, Детско изкуство, картина&#10;&#10;Генерирано от ИИ съдържание може да е неправилно.">
            <a:extLst>
              <a:ext uri="{FF2B5EF4-FFF2-40B4-BE49-F238E27FC236}">
                <a16:creationId xmlns:a16="http://schemas.microsoft.com/office/drawing/2014/main" id="{BAE9F3F3-44E2-AB43-247D-DE10F600A54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550" b="8550"/>
          <a:stretch>
            <a:fillRect/>
          </a:stretch>
        </p:blipFill>
        <p:spPr>
          <a:xfrm rot="20820000">
            <a:off x="7610841" y="3369579"/>
            <a:ext cx="4302003" cy="2934556"/>
          </a:xfrm>
          <a:prstGeom prst="rect">
            <a:avLst/>
          </a:prstGeom>
          <a:solidFill>
            <a:schemeClr val="bg2"/>
          </a:solidFill>
          <a:ln w="12700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620914810"/>
      </p:ext>
    </p:extLst>
  </p:cSld>
  <p:clrMapOvr>
    <a:masterClrMapping/>
  </p:clrMapOvr>
  <p:transition advTm="20000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авоъгълник: със заоблени ъгли 10">
            <a:extLst>
              <a:ext uri="{FF2B5EF4-FFF2-40B4-BE49-F238E27FC236}">
                <a16:creationId xmlns:a16="http://schemas.microsoft.com/office/drawing/2014/main" id="{BC9A1B21-A68F-0553-AF43-808C6A6961E9}"/>
              </a:ext>
            </a:extLst>
          </p:cNvPr>
          <p:cNvSpPr/>
          <p:nvPr/>
        </p:nvSpPr>
        <p:spPr>
          <a:xfrm>
            <a:off x="5817649" y="940587"/>
            <a:ext cx="4280290" cy="28141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0" name="Правоъгълник: със заоблени ъгли 9">
            <a:extLst>
              <a:ext uri="{FF2B5EF4-FFF2-40B4-BE49-F238E27FC236}">
                <a16:creationId xmlns:a16="http://schemas.microsoft.com/office/drawing/2014/main" id="{E4B90DA0-3EEF-19C6-E383-3A7DB0AE3F74}"/>
              </a:ext>
            </a:extLst>
          </p:cNvPr>
          <p:cNvSpPr/>
          <p:nvPr/>
        </p:nvSpPr>
        <p:spPr>
          <a:xfrm>
            <a:off x="169506" y="943441"/>
            <a:ext cx="4288163" cy="280125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2C8BA305-B1CA-43D4-9244-EEF1810EA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.</a:t>
            </a:r>
          </a:p>
        </p:txBody>
      </p:sp>
      <p:sp>
        <p:nvSpPr>
          <p:cNvPr id="7" name="Текстов контейнер 6">
            <a:extLst>
              <a:ext uri="{FF2B5EF4-FFF2-40B4-BE49-F238E27FC236}">
                <a16:creationId xmlns:a16="http://schemas.microsoft.com/office/drawing/2014/main" id="{6BF9FB88-6B1A-FFCE-591E-7146F7B6B5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7432" y="1309102"/>
            <a:ext cx="4059529" cy="184583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bg-BG" sz="2800" i="1" dirty="0">
                <a:ea typeface="+mn-lt"/>
                <a:cs typeface="+mn-lt"/>
              </a:rPr>
              <a:t>„Вие ме научихте, че грешките са част от ученето, не причина за страх."</a:t>
            </a:r>
            <a:endParaRPr lang="bg-BG" sz="2800"/>
          </a:p>
          <a:p>
            <a:r>
              <a:rPr lang="bg-BG" sz="2800" dirty="0">
                <a:ea typeface="+mn-lt"/>
                <a:cs typeface="+mn-lt"/>
              </a:rPr>
              <a:t>— Ученик от 10 клас</a:t>
            </a:r>
            <a:endParaRPr lang="bg-BG" sz="2800"/>
          </a:p>
          <a:p>
            <a:endParaRPr lang="bg-BG" dirty="0"/>
          </a:p>
        </p:txBody>
      </p:sp>
      <p:sp>
        <p:nvSpPr>
          <p:cNvPr id="9" name="Текстово поле 8">
            <a:extLst>
              <a:ext uri="{FF2B5EF4-FFF2-40B4-BE49-F238E27FC236}">
                <a16:creationId xmlns:a16="http://schemas.microsoft.com/office/drawing/2014/main" id="{8DDF0103-D88C-CA82-CFAD-A09D43990BD4}"/>
              </a:ext>
            </a:extLst>
          </p:cNvPr>
          <p:cNvSpPr txBox="1"/>
          <p:nvPr/>
        </p:nvSpPr>
        <p:spPr>
          <a:xfrm>
            <a:off x="6091825" y="1311058"/>
            <a:ext cx="3536515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i="1" dirty="0"/>
              <a:t>„</a:t>
            </a:r>
            <a:r>
              <a:rPr lang="en-US" sz="2800" i="1" err="1"/>
              <a:t>Благодаря</a:t>
            </a:r>
            <a:r>
              <a:rPr lang="en-US" sz="2800" i="1" dirty="0"/>
              <a:t> </a:t>
            </a:r>
            <a:r>
              <a:rPr lang="en-US" sz="2800" i="1" err="1"/>
              <a:t>Ви</a:t>
            </a:r>
            <a:r>
              <a:rPr lang="en-US" sz="2800" i="1" dirty="0"/>
              <a:t>, </a:t>
            </a:r>
            <a:r>
              <a:rPr lang="en-US" sz="2800" i="1" err="1"/>
              <a:t>че</a:t>
            </a:r>
            <a:r>
              <a:rPr lang="en-US" sz="2800" i="1" dirty="0"/>
              <a:t> </a:t>
            </a:r>
            <a:r>
              <a:rPr lang="en-US" sz="2800" i="1" err="1"/>
              <a:t>вярвате</a:t>
            </a:r>
            <a:r>
              <a:rPr lang="en-US" sz="2800" i="1" dirty="0"/>
              <a:t> в </a:t>
            </a:r>
            <a:r>
              <a:rPr lang="en-US" sz="2800" i="1" err="1"/>
              <a:t>мен</a:t>
            </a:r>
            <a:r>
              <a:rPr lang="en-US" sz="2800" i="1" dirty="0"/>
              <a:t>, </a:t>
            </a:r>
            <a:r>
              <a:rPr lang="en-US" sz="2800" i="1" err="1"/>
              <a:t>дори</a:t>
            </a:r>
            <a:r>
              <a:rPr lang="en-US" sz="2800" i="1" dirty="0"/>
              <a:t> </a:t>
            </a:r>
            <a:r>
              <a:rPr lang="en-US" sz="2800" i="1" err="1"/>
              <a:t>когато</a:t>
            </a:r>
            <a:r>
              <a:rPr lang="en-US" sz="2800" i="1" dirty="0"/>
              <a:t> </a:t>
            </a:r>
            <a:r>
              <a:rPr lang="en-US" sz="2800" i="1" err="1"/>
              <a:t>аз</a:t>
            </a:r>
            <a:r>
              <a:rPr lang="en-US" sz="2800" i="1" dirty="0"/>
              <a:t> </a:t>
            </a:r>
            <a:r>
              <a:rPr lang="en-US" sz="2800" i="1" err="1"/>
              <a:t>не</a:t>
            </a:r>
            <a:r>
              <a:rPr lang="en-US" sz="2800" i="1" dirty="0"/>
              <a:t> </a:t>
            </a:r>
            <a:r>
              <a:rPr lang="en-US" sz="2800" i="1" err="1"/>
              <a:t>вярвах</a:t>
            </a:r>
            <a:r>
              <a:rPr lang="en-US" sz="2800" i="1" dirty="0"/>
              <a:t>!"</a:t>
            </a:r>
          </a:p>
          <a:p>
            <a:r>
              <a:rPr lang="en-US" sz="2800" dirty="0"/>
              <a:t>— </a:t>
            </a:r>
            <a:r>
              <a:rPr lang="en-US" sz="2800" err="1"/>
              <a:t>Ученик</a:t>
            </a:r>
            <a:r>
              <a:rPr lang="en-US" sz="2800" dirty="0"/>
              <a:t> </a:t>
            </a:r>
            <a:r>
              <a:rPr lang="en-US" sz="2800" err="1"/>
              <a:t>от</a:t>
            </a:r>
            <a:r>
              <a:rPr lang="en-US" sz="2800" dirty="0"/>
              <a:t> 8 </a:t>
            </a:r>
            <a:r>
              <a:rPr lang="en-US" sz="2800" err="1"/>
              <a:t>клас</a:t>
            </a:r>
            <a:endParaRPr lang="en-US" sz="2800"/>
          </a:p>
          <a:p>
            <a:endParaRPr lang="en-US" sz="2800" dirty="0"/>
          </a:p>
        </p:txBody>
      </p:sp>
      <p:sp>
        <p:nvSpPr>
          <p:cNvPr id="12" name="Правоъгълник: със заоблени ъгли 11">
            <a:extLst>
              <a:ext uri="{FF2B5EF4-FFF2-40B4-BE49-F238E27FC236}">
                <a16:creationId xmlns:a16="http://schemas.microsoft.com/office/drawing/2014/main" id="{D76DD848-C199-F0D6-E698-0E6A36686B32}"/>
              </a:ext>
            </a:extLst>
          </p:cNvPr>
          <p:cNvSpPr/>
          <p:nvPr/>
        </p:nvSpPr>
        <p:spPr>
          <a:xfrm>
            <a:off x="2892062" y="3982315"/>
            <a:ext cx="4399920" cy="25201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g-BG" sz="2800" i="1" dirty="0"/>
              <a:t>„Вашите уроци са повече от математика и история — те са уроци за живота."</a:t>
            </a:r>
          </a:p>
          <a:p>
            <a:r>
              <a:rPr lang="bg-BG" sz="2800" dirty="0"/>
              <a:t>— Ученик от 11 клас</a:t>
            </a:r>
          </a:p>
        </p:txBody>
      </p:sp>
      <p:sp>
        <p:nvSpPr>
          <p:cNvPr id="14" name="Текстово поле 13">
            <a:extLst>
              <a:ext uri="{FF2B5EF4-FFF2-40B4-BE49-F238E27FC236}">
                <a16:creationId xmlns:a16="http://schemas.microsoft.com/office/drawing/2014/main" id="{A6D2D89E-788F-0A53-2C92-D526051FC3E3}"/>
              </a:ext>
            </a:extLst>
          </p:cNvPr>
          <p:cNvSpPr txBox="1"/>
          <p:nvPr/>
        </p:nvSpPr>
        <p:spPr>
          <a:xfrm>
            <a:off x="2709797" y="173277"/>
            <a:ext cx="495613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err="1"/>
              <a:t>Гласът</a:t>
            </a:r>
            <a:r>
              <a:rPr lang="en-US" sz="3600" b="1" dirty="0"/>
              <a:t> </a:t>
            </a:r>
            <a:r>
              <a:rPr lang="en-US" sz="3600" b="1" err="1"/>
              <a:t>на</a:t>
            </a:r>
            <a:r>
              <a:rPr lang="en-US" sz="3600" b="1" dirty="0"/>
              <a:t> </a:t>
            </a:r>
            <a:r>
              <a:rPr lang="en-US" sz="3600" b="1" err="1"/>
              <a:t>учениците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904849142"/>
      </p:ext>
    </p:extLst>
  </p:cSld>
  <p:clrMapOvr>
    <a:masterClrMapping/>
  </p:clrMapOvr>
  <p:transition advTm="20000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96740D38-38F0-BA62-F9B7-E495ECE7F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0715" y="5635626"/>
            <a:ext cx="5660136" cy="886968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400" dirty="0">
                <a:solidFill>
                  <a:srgbClr val="222222"/>
                </a:solidFill>
                <a:latin typeface="Arial"/>
                <a:cs typeface="Arial"/>
              </a:rPr>
              <a:t>В </a:t>
            </a:r>
            <a:r>
              <a:rPr lang="en-US" sz="2400" dirty="0" err="1">
                <a:solidFill>
                  <a:srgbClr val="222222"/>
                </a:solidFill>
                <a:latin typeface="Arial"/>
                <a:cs typeface="Arial"/>
              </a:rPr>
              <a:t>празничният</a:t>
            </a:r>
            <a:r>
              <a:rPr lang="en-US" sz="2400" dirty="0">
                <a:solidFill>
                  <a:srgbClr val="222222"/>
                </a:solidFill>
                <a:latin typeface="Arial"/>
                <a:cs typeface="Arial"/>
              </a:rPr>
              <a:t>, </a:t>
            </a:r>
            <a:r>
              <a:rPr lang="en-US" sz="2400" dirty="0" err="1">
                <a:solidFill>
                  <a:srgbClr val="222222"/>
                </a:solidFill>
                <a:latin typeface="Arial"/>
                <a:cs typeface="Arial"/>
              </a:rPr>
              <a:t>светъл</a:t>
            </a:r>
            <a:r>
              <a:rPr lang="en-US" sz="24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Arial"/>
                <a:cs typeface="Arial"/>
              </a:rPr>
              <a:t>ден</a:t>
            </a:r>
            <a:r>
              <a:rPr lang="en-US" sz="24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Arial"/>
                <a:cs typeface="Arial"/>
              </a:rPr>
              <a:t>на</a:t>
            </a:r>
            <a:r>
              <a:rPr lang="en-US" sz="24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Arial"/>
                <a:cs typeface="Arial"/>
              </a:rPr>
              <a:t>теб</a:t>
            </a:r>
            <a:r>
              <a:rPr lang="en-US" sz="2400" dirty="0">
                <a:solidFill>
                  <a:srgbClr val="222222"/>
                </a:solidFill>
                <a:latin typeface="Arial"/>
                <a:cs typeface="Arial"/>
              </a:rPr>
              <a:t>, </a:t>
            </a:r>
            <a:r>
              <a:rPr lang="en-US" sz="2400" dirty="0" err="1">
                <a:solidFill>
                  <a:srgbClr val="222222"/>
                </a:solidFill>
                <a:latin typeface="Arial"/>
                <a:cs typeface="Arial"/>
              </a:rPr>
              <a:t>учителко</a:t>
            </a:r>
            <a:r>
              <a:rPr lang="en-US" sz="24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Arial"/>
                <a:cs typeface="Arial"/>
              </a:rPr>
              <a:t>любима</a:t>
            </a:r>
            <a:r>
              <a:rPr lang="en-US" sz="24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Arial"/>
                <a:cs typeface="Arial"/>
              </a:rPr>
              <a:t>три</a:t>
            </a:r>
            <a:r>
              <a:rPr lang="en-US" sz="24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Arial"/>
                <a:cs typeface="Arial"/>
              </a:rPr>
              <a:t>рози</a:t>
            </a:r>
            <a:r>
              <a:rPr lang="en-US" sz="24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Arial"/>
                <a:cs typeface="Arial"/>
              </a:rPr>
              <a:t>приеми</a:t>
            </a:r>
            <a:r>
              <a:rPr lang="en-US" sz="24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Arial"/>
                <a:cs typeface="Arial"/>
              </a:rPr>
              <a:t>от</a:t>
            </a:r>
            <a:r>
              <a:rPr lang="en-US" sz="24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Arial"/>
                <a:cs typeface="Arial"/>
              </a:rPr>
              <a:t>мен</a:t>
            </a:r>
            <a:r>
              <a:rPr lang="en-US" sz="24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Arial"/>
                <a:cs typeface="Arial"/>
              </a:rPr>
              <a:t>за</a:t>
            </a:r>
            <a:r>
              <a:rPr lang="en-US" sz="24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Arial"/>
                <a:cs typeface="Arial"/>
              </a:rPr>
              <a:t>обичта</a:t>
            </a:r>
            <a:r>
              <a:rPr lang="en-US" sz="24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Arial"/>
                <a:cs typeface="Arial"/>
              </a:rPr>
              <a:t>неугасима</a:t>
            </a:r>
            <a:endParaRPr lang="bg-BG" sz="2400" dirty="0"/>
          </a:p>
          <a:p>
            <a:br>
              <a:rPr lang="en-US" sz="2400" dirty="0">
                <a:latin typeface="Arial"/>
                <a:cs typeface="Arial"/>
              </a:rPr>
            </a:br>
            <a:r>
              <a:rPr lang="en-US" sz="2400" dirty="0">
                <a:solidFill>
                  <a:srgbClr val="222222"/>
                </a:solidFill>
                <a:latin typeface="Arial"/>
                <a:cs typeface="Arial"/>
              </a:rPr>
              <a:t>с </a:t>
            </a:r>
            <a:r>
              <a:rPr lang="en-US" sz="2400" dirty="0" err="1">
                <a:solidFill>
                  <a:srgbClr val="222222"/>
                </a:solidFill>
                <a:latin typeface="Arial"/>
                <a:cs typeface="Arial"/>
              </a:rPr>
              <a:t>която</a:t>
            </a:r>
            <a:r>
              <a:rPr lang="en-US" sz="24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Arial"/>
                <a:cs typeface="Arial"/>
              </a:rPr>
              <a:t>всички</a:t>
            </a:r>
            <a:r>
              <a:rPr lang="en-US" sz="24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Arial"/>
                <a:cs typeface="Arial"/>
              </a:rPr>
              <a:t>ни</a:t>
            </a:r>
            <a:r>
              <a:rPr lang="en-US" sz="24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Arial"/>
                <a:cs typeface="Arial"/>
              </a:rPr>
              <a:t>дари</a:t>
            </a:r>
            <a:r>
              <a:rPr lang="en-US" sz="2400" dirty="0">
                <a:solidFill>
                  <a:srgbClr val="222222"/>
                </a:solidFill>
                <a:latin typeface="Arial"/>
                <a:cs typeface="Arial"/>
              </a:rPr>
              <a:t>, </a:t>
            </a:r>
            <a:r>
              <a:rPr lang="en-US" sz="2400" dirty="0" err="1">
                <a:solidFill>
                  <a:srgbClr val="222222"/>
                </a:solidFill>
                <a:latin typeface="Arial"/>
                <a:cs typeface="Arial"/>
              </a:rPr>
              <a:t>научи</a:t>
            </a:r>
            <a:r>
              <a:rPr lang="en-US" sz="24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Arial"/>
                <a:cs typeface="Arial"/>
              </a:rPr>
              <a:t>ни</a:t>
            </a:r>
            <a:r>
              <a:rPr lang="en-US" sz="24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Arial"/>
                <a:cs typeface="Arial"/>
              </a:rPr>
              <a:t>да</a:t>
            </a:r>
            <a:r>
              <a:rPr lang="en-US" sz="24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Arial"/>
                <a:cs typeface="Arial"/>
              </a:rPr>
              <a:t>бъдем</a:t>
            </a:r>
            <a:r>
              <a:rPr lang="en-US" sz="24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Arial"/>
                <a:cs typeface="Arial"/>
              </a:rPr>
              <a:t>хора</a:t>
            </a:r>
            <a:r>
              <a:rPr lang="en-US" sz="2400" dirty="0">
                <a:solidFill>
                  <a:srgbClr val="222222"/>
                </a:solidFill>
                <a:latin typeface="Arial"/>
                <a:cs typeface="Arial"/>
              </a:rPr>
              <a:t> и </a:t>
            </a:r>
            <a:r>
              <a:rPr lang="en-US" sz="2400" dirty="0" err="1">
                <a:solidFill>
                  <a:srgbClr val="222222"/>
                </a:solidFill>
                <a:latin typeface="Arial"/>
                <a:cs typeface="Arial"/>
              </a:rPr>
              <a:t>как</a:t>
            </a:r>
            <a:r>
              <a:rPr lang="en-US" sz="24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Arial"/>
                <a:cs typeface="Arial"/>
              </a:rPr>
              <a:t>да</a:t>
            </a:r>
            <a:r>
              <a:rPr lang="en-US" sz="24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Arial"/>
                <a:cs typeface="Arial"/>
              </a:rPr>
              <a:t>станем</a:t>
            </a:r>
            <a:r>
              <a:rPr lang="en-US" sz="24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Arial"/>
                <a:cs typeface="Arial"/>
              </a:rPr>
              <a:t>по-добри</a:t>
            </a:r>
            <a:r>
              <a:rPr lang="en-US" sz="2400" dirty="0">
                <a:solidFill>
                  <a:srgbClr val="222222"/>
                </a:solidFill>
                <a:latin typeface="Arial"/>
                <a:cs typeface="Arial"/>
              </a:rPr>
              <a:t>, </a:t>
            </a:r>
            <a:r>
              <a:rPr lang="en-US" sz="2400" dirty="0" err="1">
                <a:solidFill>
                  <a:srgbClr val="222222"/>
                </a:solidFill>
                <a:latin typeface="Arial"/>
                <a:cs typeface="Arial"/>
              </a:rPr>
              <a:t>раздаваше</a:t>
            </a:r>
            <a:r>
              <a:rPr lang="en-US" sz="24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Arial"/>
                <a:cs typeface="Arial"/>
              </a:rPr>
              <a:t>се</a:t>
            </a:r>
            <a:r>
              <a:rPr lang="en-US" sz="24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Arial"/>
                <a:cs typeface="Arial"/>
              </a:rPr>
              <a:t>без</a:t>
            </a:r>
            <a:r>
              <a:rPr lang="en-US" sz="24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Arial"/>
                <a:cs typeface="Arial"/>
              </a:rPr>
              <a:t>умора</a:t>
            </a:r>
            <a:r>
              <a:rPr lang="en-US" sz="2400" dirty="0">
                <a:solidFill>
                  <a:srgbClr val="222222"/>
                </a:solidFill>
                <a:latin typeface="Arial"/>
                <a:cs typeface="Arial"/>
              </a:rPr>
              <a:t>.</a:t>
            </a:r>
            <a:endParaRPr lang="en-US" sz="2400" dirty="0"/>
          </a:p>
          <a:p>
            <a:br>
              <a:rPr lang="en-US" sz="2400" dirty="0"/>
            </a:br>
            <a:r>
              <a:rPr lang="en-US" sz="2400" dirty="0" err="1">
                <a:solidFill>
                  <a:srgbClr val="222222"/>
                </a:solidFill>
                <a:latin typeface="Arial"/>
                <a:cs typeface="Arial"/>
              </a:rPr>
              <a:t>Дали</a:t>
            </a:r>
            <a:r>
              <a:rPr lang="en-US" sz="2400" dirty="0">
                <a:solidFill>
                  <a:srgbClr val="222222"/>
                </a:solidFill>
                <a:latin typeface="Arial"/>
                <a:cs typeface="Arial"/>
              </a:rPr>
              <a:t> с </a:t>
            </a:r>
            <a:r>
              <a:rPr lang="en-US" sz="2400" dirty="0" err="1">
                <a:solidFill>
                  <a:srgbClr val="222222"/>
                </a:solidFill>
                <a:latin typeface="Arial"/>
                <a:cs typeface="Arial"/>
              </a:rPr>
              <a:t>уроците</a:t>
            </a:r>
            <a:r>
              <a:rPr lang="en-US" sz="24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Arial"/>
                <a:cs typeface="Arial"/>
              </a:rPr>
              <a:t>във</a:t>
            </a:r>
            <a:r>
              <a:rPr lang="en-US" sz="24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Arial"/>
                <a:cs typeface="Arial"/>
              </a:rPr>
              <a:t>час</a:t>
            </a:r>
            <a:r>
              <a:rPr lang="en-US" sz="24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Arial"/>
                <a:cs typeface="Arial"/>
              </a:rPr>
              <a:t>или</a:t>
            </a:r>
            <a:r>
              <a:rPr lang="en-US" sz="24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Arial"/>
                <a:cs typeface="Arial"/>
              </a:rPr>
              <a:t>на</a:t>
            </a:r>
            <a:r>
              <a:rPr lang="en-US" sz="24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Arial"/>
                <a:cs typeface="Arial"/>
              </a:rPr>
              <a:t>излет</a:t>
            </a:r>
            <a:r>
              <a:rPr lang="en-US" sz="24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Arial"/>
                <a:cs typeface="Arial"/>
              </a:rPr>
              <a:t>във</a:t>
            </a:r>
            <a:r>
              <a:rPr lang="en-US" sz="24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Arial"/>
                <a:cs typeface="Arial"/>
              </a:rPr>
              <a:t>гората</a:t>
            </a:r>
            <a:r>
              <a:rPr lang="en-US" sz="2400" dirty="0">
                <a:solidFill>
                  <a:srgbClr val="222222"/>
                </a:solidFill>
                <a:latin typeface="Arial"/>
                <a:cs typeface="Arial"/>
              </a:rPr>
              <a:t>, </a:t>
            </a:r>
            <a:r>
              <a:rPr lang="en-US" sz="2400" dirty="0" err="1">
                <a:solidFill>
                  <a:srgbClr val="222222"/>
                </a:solidFill>
                <a:latin typeface="Arial"/>
                <a:cs typeface="Arial"/>
              </a:rPr>
              <a:t>ти</a:t>
            </a:r>
            <a:r>
              <a:rPr lang="en-US" sz="24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Arial"/>
                <a:cs typeface="Arial"/>
              </a:rPr>
              <a:t>бе</a:t>
            </a:r>
            <a:r>
              <a:rPr lang="en-US" sz="24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Arial"/>
                <a:cs typeface="Arial"/>
              </a:rPr>
              <a:t>приятел</a:t>
            </a:r>
            <a:r>
              <a:rPr lang="en-US" sz="2400" dirty="0">
                <a:solidFill>
                  <a:srgbClr val="222222"/>
                </a:solidFill>
                <a:latin typeface="Arial"/>
                <a:cs typeface="Arial"/>
              </a:rPr>
              <a:t> с </a:t>
            </a:r>
            <a:r>
              <a:rPr lang="en-US" sz="2400" dirty="0" err="1">
                <a:solidFill>
                  <a:srgbClr val="222222"/>
                </a:solidFill>
                <a:latin typeface="Arial"/>
                <a:cs typeface="Arial"/>
              </a:rPr>
              <a:t>всички</a:t>
            </a:r>
            <a:r>
              <a:rPr lang="en-US" sz="24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Arial"/>
                <a:cs typeface="Arial"/>
              </a:rPr>
              <a:t>нас</a:t>
            </a:r>
            <a:r>
              <a:rPr lang="en-US" sz="2400" dirty="0">
                <a:solidFill>
                  <a:srgbClr val="222222"/>
                </a:solidFill>
                <a:latin typeface="Arial"/>
                <a:cs typeface="Arial"/>
              </a:rPr>
              <a:t> и </a:t>
            </a:r>
            <a:r>
              <a:rPr lang="en-US" sz="2400" dirty="0" err="1">
                <a:solidFill>
                  <a:srgbClr val="222222"/>
                </a:solidFill>
                <a:latin typeface="Arial"/>
                <a:cs typeface="Arial"/>
              </a:rPr>
              <a:t>любовта</a:t>
            </a:r>
            <a:r>
              <a:rPr lang="en-US" sz="24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Arial"/>
                <a:cs typeface="Arial"/>
              </a:rPr>
              <a:t>ни</a:t>
            </a:r>
            <a:r>
              <a:rPr lang="en-US" sz="2400" dirty="0">
                <a:solidFill>
                  <a:srgbClr val="222222"/>
                </a:solidFill>
                <a:latin typeface="Arial"/>
                <a:cs typeface="Arial"/>
              </a:rPr>
              <a:t> е </a:t>
            </a:r>
            <a:r>
              <a:rPr lang="en-US" sz="2400" dirty="0" err="1">
                <a:solidFill>
                  <a:srgbClr val="222222"/>
                </a:solidFill>
                <a:latin typeface="Arial"/>
                <a:cs typeface="Arial"/>
              </a:rPr>
              <a:t>отплата</a:t>
            </a:r>
            <a:r>
              <a:rPr lang="en-US" sz="2400" dirty="0">
                <a:solidFill>
                  <a:srgbClr val="222222"/>
                </a:solidFill>
                <a:latin typeface="Arial"/>
                <a:cs typeface="Arial"/>
              </a:rPr>
              <a:t>.</a:t>
            </a:r>
            <a:endParaRPr lang="en-US" sz="2400" dirty="0"/>
          </a:p>
          <a:p>
            <a:br>
              <a:rPr lang="en-US" sz="2400" dirty="0"/>
            </a:br>
            <a:r>
              <a:rPr lang="en-US" sz="2400" dirty="0">
                <a:solidFill>
                  <a:srgbClr val="222222"/>
                </a:solidFill>
                <a:latin typeface="Arial"/>
                <a:cs typeface="Arial"/>
              </a:rPr>
              <a:t>И </a:t>
            </a:r>
            <a:r>
              <a:rPr lang="en-US" sz="2400" dirty="0" err="1">
                <a:solidFill>
                  <a:srgbClr val="222222"/>
                </a:solidFill>
                <a:latin typeface="Arial"/>
                <a:cs typeface="Arial"/>
              </a:rPr>
              <a:t>днес</a:t>
            </a:r>
            <a:r>
              <a:rPr lang="en-US" sz="2400" dirty="0">
                <a:solidFill>
                  <a:srgbClr val="222222"/>
                </a:solidFill>
                <a:latin typeface="Arial"/>
                <a:cs typeface="Arial"/>
              </a:rPr>
              <a:t>, </a:t>
            </a:r>
            <a:r>
              <a:rPr lang="en-US" sz="2400" dirty="0" err="1">
                <a:solidFill>
                  <a:srgbClr val="222222"/>
                </a:solidFill>
                <a:latin typeface="Arial"/>
                <a:cs typeface="Arial"/>
              </a:rPr>
              <a:t>след</a:t>
            </a:r>
            <a:r>
              <a:rPr lang="en-US" sz="24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Arial"/>
                <a:cs typeface="Arial"/>
              </a:rPr>
              <a:t>толкова</a:t>
            </a:r>
            <a:r>
              <a:rPr lang="en-US" sz="24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Arial"/>
                <a:cs typeface="Arial"/>
              </a:rPr>
              <a:t>години</a:t>
            </a:r>
            <a:r>
              <a:rPr lang="en-US" sz="24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Arial"/>
                <a:cs typeface="Arial"/>
              </a:rPr>
              <a:t>пораснали</a:t>
            </a:r>
            <a:r>
              <a:rPr lang="en-US" sz="24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Arial"/>
                <a:cs typeface="Arial"/>
              </a:rPr>
              <a:t>мъже</a:t>
            </a:r>
            <a:r>
              <a:rPr lang="en-US" sz="2400" dirty="0">
                <a:solidFill>
                  <a:srgbClr val="222222"/>
                </a:solidFill>
                <a:latin typeface="Arial"/>
                <a:cs typeface="Arial"/>
              </a:rPr>
              <a:t>, </a:t>
            </a:r>
            <a:r>
              <a:rPr lang="en-US" sz="2400" dirty="0" err="1">
                <a:solidFill>
                  <a:srgbClr val="222222"/>
                </a:solidFill>
                <a:latin typeface="Arial"/>
                <a:cs typeface="Arial"/>
              </a:rPr>
              <a:t>жени</a:t>
            </a:r>
            <a:r>
              <a:rPr lang="en-US" sz="2400" dirty="0">
                <a:solidFill>
                  <a:srgbClr val="222222"/>
                </a:solidFill>
                <a:latin typeface="Arial"/>
                <a:cs typeface="Arial"/>
              </a:rPr>
              <a:t>, </a:t>
            </a:r>
            <a:r>
              <a:rPr lang="en-US" sz="2400" dirty="0" err="1">
                <a:solidFill>
                  <a:srgbClr val="222222"/>
                </a:solidFill>
                <a:latin typeface="Arial"/>
                <a:cs typeface="Arial"/>
              </a:rPr>
              <a:t>една</a:t>
            </a:r>
            <a:r>
              <a:rPr lang="en-US" sz="24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Arial"/>
                <a:cs typeface="Arial"/>
              </a:rPr>
              <a:t>учителка</a:t>
            </a:r>
            <a:r>
              <a:rPr lang="en-US" sz="24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Arial"/>
                <a:cs typeface="Arial"/>
              </a:rPr>
              <a:t>любима</a:t>
            </a:r>
            <a:r>
              <a:rPr lang="en-US" sz="24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Arial"/>
                <a:cs typeface="Arial"/>
              </a:rPr>
              <a:t>ще</a:t>
            </a:r>
            <a:r>
              <a:rPr lang="en-US" sz="24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Arial"/>
                <a:cs typeface="Arial"/>
              </a:rPr>
              <a:t>помним</a:t>
            </a:r>
            <a:r>
              <a:rPr lang="en-US" sz="24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Arial"/>
                <a:cs typeface="Arial"/>
              </a:rPr>
              <a:t>чак</a:t>
            </a:r>
            <a:r>
              <a:rPr lang="en-US" sz="24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Arial"/>
                <a:cs typeface="Arial"/>
              </a:rPr>
              <a:t>до</a:t>
            </a:r>
            <a:r>
              <a:rPr lang="en-US" sz="24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Arial"/>
                <a:cs typeface="Arial"/>
              </a:rPr>
              <a:t>старини</a:t>
            </a:r>
            <a:r>
              <a:rPr lang="en-US" sz="2400" dirty="0">
                <a:solidFill>
                  <a:srgbClr val="222222"/>
                </a:solidFill>
                <a:latin typeface="Arial"/>
                <a:cs typeface="Arial"/>
              </a:rPr>
              <a:t>.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3FD5B1B-A2D2-2996-4250-E6654FCBC6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65520" y="501257"/>
            <a:ext cx="5614843" cy="749808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r>
              <a:rPr lang="en-US" sz="9600" b="1" dirty="0">
                <a:ea typeface="+mn-lt"/>
                <a:cs typeface="+mn-lt"/>
              </a:rPr>
              <a:t>НА ТЕБ, УЧИТЕЛКО...</a:t>
            </a:r>
            <a:endParaRPr lang="bg-BG" sz="9600" b="1" dirty="0"/>
          </a:p>
          <a:p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pic>
        <p:nvPicPr>
          <p:cNvPr id="9" name="Picture Placeholder 8" descr="Картина, която съдържа рисунка, картина, Детско изкуство, изкуство&#10;&#10;Генерирано от ИИ съдържание може да е неправилно.">
            <a:extLst>
              <a:ext uri="{FF2B5EF4-FFF2-40B4-BE49-F238E27FC236}">
                <a16:creationId xmlns:a16="http://schemas.microsoft.com/office/drawing/2014/main" id="{8C269A9D-83C2-5C65-2E85-0345EAECF68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5100" r="5100"/>
          <a:stretch>
            <a:fillRect/>
          </a:stretch>
        </p:blipFill>
        <p:spPr>
          <a:xfrm>
            <a:off x="107829" y="134411"/>
            <a:ext cx="3515220" cy="2916936"/>
          </a:xfrm>
          <a:noFill/>
          <a:ln w="127000">
            <a:solidFill>
              <a:schemeClr val="bg1"/>
            </a:solidFill>
            <a:miter lim="800000"/>
          </a:ln>
        </p:spPr>
      </p:pic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67C30762-B83D-01CD-3980-5C8F4E2E7F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51759" y="6098944"/>
            <a:ext cx="4599432" cy="42062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.</a:t>
            </a:r>
            <a:endParaRPr lang="en-US" dirty="0"/>
          </a:p>
        </p:txBody>
      </p:sp>
      <p:pic>
        <p:nvPicPr>
          <p:cNvPr id="12" name="Picture Placeholder 8" descr="Картина, която съдържа картина, ваза, цвете, натюрморт&#10;&#10;Генерирано от ИИ съдържание може да е неправилно.">
            <a:extLst>
              <a:ext uri="{FF2B5EF4-FFF2-40B4-BE49-F238E27FC236}">
                <a16:creationId xmlns:a16="http://schemas.microsoft.com/office/drawing/2014/main" id="{250207A3-716E-8337-9A8E-98F094670B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091" b="14091"/>
          <a:stretch>
            <a:fillRect/>
          </a:stretch>
        </p:blipFill>
        <p:spPr>
          <a:xfrm>
            <a:off x="114092" y="3303496"/>
            <a:ext cx="3515220" cy="3543237"/>
          </a:xfrm>
          <a:prstGeom prst="rect">
            <a:avLst/>
          </a:prstGeom>
          <a:noFill/>
          <a:ln w="127000">
            <a:solidFill>
              <a:schemeClr val="bg1"/>
            </a:solidFill>
            <a:miter lim="800000"/>
          </a:ln>
        </p:spPr>
      </p:pic>
      <p:pic>
        <p:nvPicPr>
          <p:cNvPr id="13" name="Картина 12" descr="Картина, която съдържа рисунка, Детско изкуство, торта за рожден ден, книга&#10;&#10;Генерирано от ИИ съдържание може да е неправилно.">
            <a:extLst>
              <a:ext uri="{FF2B5EF4-FFF2-40B4-BE49-F238E27FC236}">
                <a16:creationId xmlns:a16="http://schemas.microsoft.com/office/drawing/2014/main" id="{665A2D6D-5B5F-FC7B-4B6D-EDD50B221DA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382" t="26938" r="2771" b="22713"/>
          <a:stretch>
            <a:fillRect/>
          </a:stretch>
        </p:blipFill>
        <p:spPr>
          <a:xfrm>
            <a:off x="9594560" y="696396"/>
            <a:ext cx="2245150" cy="2043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02294616"/>
      </p:ext>
    </p:extLst>
  </p:cSld>
  <p:clrMapOvr>
    <a:masterClrMapping/>
  </p:clrMapOvr>
  <p:transition advTm="20000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07C8914C-374F-8BEF-1C28-42E37F023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883" y="4488577"/>
            <a:ext cx="9438820" cy="886968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bg-BG" sz="8800" b="1" dirty="0">
                <a:ea typeface="+mj-lt"/>
                <a:cs typeface="+mj-lt"/>
              </a:rPr>
              <a:t>Благодарим</a:t>
            </a:r>
            <a:br>
              <a:rPr lang="bg-BG" sz="8800" b="1" dirty="0">
                <a:ea typeface="+mj-lt"/>
                <a:cs typeface="+mj-lt"/>
              </a:rPr>
            </a:br>
            <a:r>
              <a:rPr lang="bg-BG" sz="8800" b="1" dirty="0">
                <a:ea typeface="+mj-lt"/>
                <a:cs typeface="+mj-lt"/>
              </a:rPr>
              <a:t> Ви, учители!</a:t>
            </a:r>
            <a:br>
              <a:rPr lang="bg-BG" sz="8800" b="1" dirty="0">
                <a:ea typeface="+mj-lt"/>
                <a:cs typeface="+mj-lt"/>
              </a:rPr>
            </a:br>
            <a:r>
              <a:rPr lang="bg-BG" sz="8800" b="1" dirty="0">
                <a:ea typeface="+mj-lt"/>
                <a:cs typeface="+mj-lt"/>
              </a:rPr>
              <a:t> </a:t>
            </a:r>
            <a:endParaRPr lang="bg-BG" sz="8800" b="1"/>
          </a:p>
          <a:p>
            <a:endParaRPr lang="bg-BG" dirty="0"/>
          </a:p>
        </p:txBody>
      </p:sp>
      <p:sp>
        <p:nvSpPr>
          <p:cNvPr id="7" name="Текстов контейнер 6">
            <a:extLst>
              <a:ext uri="{FF2B5EF4-FFF2-40B4-BE49-F238E27FC236}">
                <a16:creationId xmlns:a16="http://schemas.microsoft.com/office/drawing/2014/main" id="{66988B18-3B57-D01A-CA01-0F09387473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94431" y="4118975"/>
            <a:ext cx="5614843" cy="74980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bg-BG" sz="4000" b="1"/>
              <a:t>От ученическия съвет с уважение и признателност.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43685979"/>
      </p:ext>
    </p:extLst>
  </p:cSld>
  <p:clrMapOvr>
    <a:masterClrMapping/>
  </p:clrMapOvr>
  <p:transition advTm="20000">
    <p:wipe dir="d"/>
  </p:transition>
</p:sld>
</file>

<file path=ppt/theme/theme1.xml><?xml version="1.0" encoding="utf-8"?>
<a:theme xmlns:a="http://schemas.openxmlformats.org/drawingml/2006/main" name="Custom">
  <a:themeElements>
    <a:clrScheme name="FamilyScrapBook">
      <a:dk1>
        <a:srgbClr val="000000"/>
      </a:dk1>
      <a:lt1>
        <a:srgbClr val="FFFFFF"/>
      </a:lt1>
      <a:dk2>
        <a:srgbClr val="FEA69E"/>
      </a:dk2>
      <a:lt2>
        <a:srgbClr val="E8E8E8"/>
      </a:lt2>
      <a:accent1>
        <a:srgbClr val="FAF2DC"/>
      </a:accent1>
      <a:accent2>
        <a:srgbClr val="B8F1E5"/>
      </a:accent2>
      <a:accent3>
        <a:srgbClr val="AED9E0"/>
      </a:accent3>
      <a:accent4>
        <a:srgbClr val="5D6472"/>
      </a:accent4>
      <a:accent5>
        <a:srgbClr val="B0C3B1"/>
      </a:accent5>
      <a:accent6>
        <a:srgbClr val="4A5759"/>
      </a:accent6>
      <a:hlink>
        <a:srgbClr val="467886"/>
      </a:hlink>
      <a:folHlink>
        <a:srgbClr val="96607D"/>
      </a:folHlink>
    </a:clrScheme>
    <a:fontScheme name="Custom 65">
      <a:majorFont>
        <a:latin typeface="Bradley Hand ITC"/>
        <a:ea typeface=""/>
        <a:cs typeface=""/>
      </a:majorFont>
      <a:minorFont>
        <a:latin typeface="Broad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amilyScrapBook_CP_win32_v5" id="{E998D9C1-B671-4533-87B3-D179752934DE}" vid="{EA0678F7-4EB9-4FBC-9D33-5C97B8F35CA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Background xmlns="71af3243-3dd4-4a8d-8c0d-dd76da1f02a5">false</Background>
    <Status xmlns="71af3243-3dd4-4a8d-8c0d-dd76da1f02a5">Not started</Status>
    <TaxCatchAll xmlns="230e9df3-be65-4c73-a93b-d1236ebd677e" xsi:nil="true"/>
    <ImageTagsTaxHTField xmlns="71af3243-3dd4-4a8d-8c0d-dd76da1f02a5">
      <Terms xmlns="http://schemas.microsoft.com/office/infopath/2007/PartnerControls"/>
    </ImageTagsTaxHTField>
    <Image xmlns="71af3243-3dd4-4a8d-8c0d-dd76da1f02a5">
      <Url xsi:nil="true"/>
      <Description xsi:nil="true"/>
    </Image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4E214A-E457-49E8-AF9E-B5E26BB008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BA0546B-5042-4A90-BB0F-5DE15D2BFA27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230e9df3-be65-4c73-a93b-d1236ebd677e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8BD48909-973F-4CA5-8B1F-42BB6A1D049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393</Words>
  <Application>Microsoft Office PowerPoint</Application>
  <PresentationFormat>Широк екран</PresentationFormat>
  <Paragraphs>37</Paragraphs>
  <Slides>7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7</vt:i4>
      </vt:variant>
    </vt:vector>
  </HeadingPairs>
  <TitlesOfParts>
    <vt:vector size="11" baseType="lpstr">
      <vt:lpstr>Arial</vt:lpstr>
      <vt:lpstr>Bradley Hand ITC</vt:lpstr>
      <vt:lpstr>Broadway</vt:lpstr>
      <vt:lpstr>Custom</vt:lpstr>
      <vt:lpstr>СУ "Св. Климент Охридски" Ученически съвет</vt:lpstr>
      <vt:lpstr>На 5 октомври 1994 г. ЮНЕСКО обявява Световния ден на учителя, за да се отдаде признание на хората, посветили живота си на образованието.  Празникът е вдъхновен от препоръката на ЮНЕСКО и Международната организация на труда от 1966 г., която поставя стандарт за правата, отговорностите и уважението към учителската професия. В България този ден се отбелязва като ден на признателност към учителите – време, в което ученици, родители и общество изразяват уважение и благодарност към своите наставници. </vt:lpstr>
      <vt:lpstr>Ролята на учителя Учителят е не само носител на знания, но и водач, наставник и вдъхновител. Той подпомага личностното и духовното израстване на своите ученици. Учителят възпитава ценности като честност, отговорност и уважение. Чрез своя труд той оформя бъдещето на обществото. </vt:lpstr>
      <vt:lpstr>.</vt:lpstr>
      <vt:lpstr>.</vt:lpstr>
      <vt:lpstr>В празничният, светъл ден на теб, учителко любима три рози приеми от мен за обичта неугасима  с която всички ни дари, научи ни да бъдем хора и как да станем по-добри, раздаваше се без умора.  Дали с уроците във час или на излет във гората, ти бе приятел с всички нас и любовта ни е отплата.  И днес, след толкова години пораснали мъже, жени, една учителка любима ще помним чак до старини. </vt:lpstr>
      <vt:lpstr>Благодарим  Ви, учители!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 "Св. Климент Охридски" Ученическият съвет</dc:title>
  <dc:creator>Owner</dc:creator>
  <cp:lastModifiedBy>Кериме Мустафа</cp:lastModifiedBy>
  <cp:revision>344</cp:revision>
  <dcterms:created xsi:type="dcterms:W3CDTF">2025-10-03T13:59:50Z</dcterms:created>
  <dcterms:modified xsi:type="dcterms:W3CDTF">2025-10-05T07:49:30Z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